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4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72" r:id="rId13"/>
    <p:sldId id="273" r:id="rId14"/>
    <p:sldId id="274" r:id="rId15"/>
    <p:sldId id="265" r:id="rId16"/>
    <p:sldId id="276" r:id="rId17"/>
    <p:sldId id="277" r:id="rId18"/>
    <p:sldId id="278" r:id="rId19"/>
    <p:sldId id="279" r:id="rId20"/>
    <p:sldId id="280" r:id="rId21"/>
    <p:sldId id="266" r:id="rId22"/>
    <p:sldId id="281" r:id="rId23"/>
    <p:sldId id="282" r:id="rId24"/>
    <p:sldId id="283" r:id="rId25"/>
    <p:sldId id="284" r:id="rId26"/>
    <p:sldId id="285" r:id="rId27"/>
    <p:sldId id="267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</p:sldIdLst>
  <p:sldSz cx="9144000" cy="6858000" type="screen4x3"/>
  <p:notesSz cx="6784975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BFAC"/>
    <a:srgbClr val="FF0066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>
      <p:cViewPr varScale="1">
        <p:scale>
          <a:sx n="74" d="100"/>
          <a:sy n="74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A4E8B-4B14-48B6-ACFE-538D07DD43CC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8BC30-E84D-40D3-BD7C-D57E75C805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827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x\Desktop\Piraty_Karibskogo_Morya_-_miks_(xMusic.me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x\Desktop\Zvuk_-_Vzryva_(xMusic.me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4.xml"/><Relationship Id="rId18" Type="http://schemas.openxmlformats.org/officeDocument/2006/relationships/slide" Target="slide34.xml"/><Relationship Id="rId26" Type="http://schemas.openxmlformats.org/officeDocument/2006/relationships/slide" Target="slide23.xml"/><Relationship Id="rId39" Type="http://schemas.openxmlformats.org/officeDocument/2006/relationships/slide" Target="slide42.xml"/><Relationship Id="rId21" Type="http://schemas.openxmlformats.org/officeDocument/2006/relationships/slide" Target="slide52.xml"/><Relationship Id="rId34" Type="http://schemas.openxmlformats.org/officeDocument/2006/relationships/slide" Target="slide12.xml"/><Relationship Id="rId42" Type="http://schemas.openxmlformats.org/officeDocument/2006/relationships/slide" Target="slide60.xml"/><Relationship Id="rId47" Type="http://schemas.openxmlformats.org/officeDocument/2006/relationships/slide" Target="slide31.xml"/><Relationship Id="rId50" Type="http://schemas.openxmlformats.org/officeDocument/2006/relationships/slide" Target="slide49.xml"/><Relationship Id="rId55" Type="http://schemas.openxmlformats.org/officeDocument/2006/relationships/slide" Target="slide20.xml"/><Relationship Id="rId63" Type="http://schemas.openxmlformats.org/officeDocument/2006/relationships/image" Target="../media/image3.png"/><Relationship Id="rId7" Type="http://schemas.openxmlformats.org/officeDocument/2006/relationships/slide" Target="slide27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22.xml"/><Relationship Id="rId20" Type="http://schemas.openxmlformats.org/officeDocument/2006/relationships/slide" Target="slide46.xml"/><Relationship Id="rId29" Type="http://schemas.openxmlformats.org/officeDocument/2006/relationships/slide" Target="slide41.xml"/><Relationship Id="rId41" Type="http://schemas.openxmlformats.org/officeDocument/2006/relationships/slide" Target="slide54.xml"/><Relationship Id="rId54" Type="http://schemas.openxmlformats.org/officeDocument/2006/relationships/slide" Target="slide14.xml"/><Relationship Id="rId62" Type="http://schemas.openxmlformats.org/officeDocument/2006/relationships/slide" Target="slide62.xml"/><Relationship Id="rId1" Type="http://schemas.openxmlformats.org/officeDocument/2006/relationships/audio" Target="file:///C:\Users\x\Desktop\&#1052;&#1077;&#1083;&#1086;&#1076;&#1080;&#1103;+&#1076;&#1083;&#1103;+&#1074;&#1080;&#1082;&#1090;&#1086;&#1088;&#1080;&#1085;&#1099;+2+&#8211;+%20(www.petamusic.ru).mp3" TargetMode="External"/><Relationship Id="rId6" Type="http://schemas.openxmlformats.org/officeDocument/2006/relationships/slide" Target="slide21.xml"/><Relationship Id="rId11" Type="http://schemas.openxmlformats.org/officeDocument/2006/relationships/slide" Target="slide51.xml"/><Relationship Id="rId24" Type="http://schemas.openxmlformats.org/officeDocument/2006/relationships/slide" Target="slide11.xml"/><Relationship Id="rId32" Type="http://schemas.openxmlformats.org/officeDocument/2006/relationships/slide" Target="slide59.xml"/><Relationship Id="rId37" Type="http://schemas.openxmlformats.org/officeDocument/2006/relationships/slide" Target="slide30.xml"/><Relationship Id="rId40" Type="http://schemas.openxmlformats.org/officeDocument/2006/relationships/slide" Target="slide48.xml"/><Relationship Id="rId45" Type="http://schemas.openxmlformats.org/officeDocument/2006/relationships/slide" Target="slide19.xml"/><Relationship Id="rId53" Type="http://schemas.openxmlformats.org/officeDocument/2006/relationships/slide" Target="slide8.xml"/><Relationship Id="rId58" Type="http://schemas.openxmlformats.org/officeDocument/2006/relationships/slide" Target="slide38.xml"/><Relationship Id="rId5" Type="http://schemas.openxmlformats.org/officeDocument/2006/relationships/slide" Target="slide15.xml"/><Relationship Id="rId15" Type="http://schemas.openxmlformats.org/officeDocument/2006/relationships/slide" Target="slide16.xml"/><Relationship Id="rId23" Type="http://schemas.openxmlformats.org/officeDocument/2006/relationships/slide" Target="slide5.xml"/><Relationship Id="rId28" Type="http://schemas.openxmlformats.org/officeDocument/2006/relationships/slide" Target="slide35.xml"/><Relationship Id="rId36" Type="http://schemas.openxmlformats.org/officeDocument/2006/relationships/slide" Target="slide24.xml"/><Relationship Id="rId49" Type="http://schemas.openxmlformats.org/officeDocument/2006/relationships/slide" Target="slide43.xml"/><Relationship Id="rId57" Type="http://schemas.openxmlformats.org/officeDocument/2006/relationships/slide" Target="slide32.xml"/><Relationship Id="rId61" Type="http://schemas.openxmlformats.org/officeDocument/2006/relationships/slide" Target="slide56.xml"/><Relationship Id="rId10" Type="http://schemas.openxmlformats.org/officeDocument/2006/relationships/slide" Target="slide45.xml"/><Relationship Id="rId19" Type="http://schemas.openxmlformats.org/officeDocument/2006/relationships/slide" Target="slide40.xml"/><Relationship Id="rId31" Type="http://schemas.openxmlformats.org/officeDocument/2006/relationships/slide" Target="slide53.xml"/><Relationship Id="rId44" Type="http://schemas.openxmlformats.org/officeDocument/2006/relationships/slide" Target="slide13.xml"/><Relationship Id="rId52" Type="http://schemas.openxmlformats.org/officeDocument/2006/relationships/slide" Target="slide61.xml"/><Relationship Id="rId60" Type="http://schemas.openxmlformats.org/officeDocument/2006/relationships/slide" Target="slide50.xml"/><Relationship Id="rId4" Type="http://schemas.openxmlformats.org/officeDocument/2006/relationships/slide" Target="slide9.xml"/><Relationship Id="rId9" Type="http://schemas.openxmlformats.org/officeDocument/2006/relationships/slide" Target="slide39.xml"/><Relationship Id="rId14" Type="http://schemas.openxmlformats.org/officeDocument/2006/relationships/slide" Target="slide10.xml"/><Relationship Id="rId22" Type="http://schemas.openxmlformats.org/officeDocument/2006/relationships/slide" Target="slide58.xml"/><Relationship Id="rId27" Type="http://schemas.openxmlformats.org/officeDocument/2006/relationships/slide" Target="slide29.xml"/><Relationship Id="rId30" Type="http://schemas.openxmlformats.org/officeDocument/2006/relationships/slide" Target="slide47.xml"/><Relationship Id="rId35" Type="http://schemas.openxmlformats.org/officeDocument/2006/relationships/slide" Target="slide18.xml"/><Relationship Id="rId43" Type="http://schemas.openxmlformats.org/officeDocument/2006/relationships/slide" Target="slide7.xml"/><Relationship Id="rId48" Type="http://schemas.openxmlformats.org/officeDocument/2006/relationships/slide" Target="slide37.xml"/><Relationship Id="rId56" Type="http://schemas.openxmlformats.org/officeDocument/2006/relationships/slide" Target="slide26.xml"/><Relationship Id="rId8" Type="http://schemas.openxmlformats.org/officeDocument/2006/relationships/slide" Target="slide33.xml"/><Relationship Id="rId51" Type="http://schemas.openxmlformats.org/officeDocument/2006/relationships/slide" Target="slide55.xml"/><Relationship Id="rId3" Type="http://schemas.openxmlformats.org/officeDocument/2006/relationships/slide" Target="slide3.xml"/><Relationship Id="rId12" Type="http://schemas.openxmlformats.org/officeDocument/2006/relationships/slide" Target="slide57.xml"/><Relationship Id="rId17" Type="http://schemas.openxmlformats.org/officeDocument/2006/relationships/slide" Target="slide28.xml"/><Relationship Id="rId25" Type="http://schemas.openxmlformats.org/officeDocument/2006/relationships/slide" Target="slide17.xml"/><Relationship Id="rId33" Type="http://schemas.openxmlformats.org/officeDocument/2006/relationships/slide" Target="slide6.xml"/><Relationship Id="rId38" Type="http://schemas.openxmlformats.org/officeDocument/2006/relationships/slide" Target="slide36.xml"/><Relationship Id="rId46" Type="http://schemas.openxmlformats.org/officeDocument/2006/relationships/slide" Target="slide25.xml"/><Relationship Id="rId59" Type="http://schemas.openxmlformats.org/officeDocument/2006/relationships/slide" Target="slide4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x\Desktop\Zvuk_-_Vzryva_(xMusic.me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x\Desktop\01917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x\Desktop\01917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50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raty_Karibskogo_Morya_-_miks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8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Б-2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КАКОЙ КАНАЛ СОЕДИНЯЕТ 2 ОКЕАНА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ПАНАМСКИЙ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ВОЛГО-ДОНСКОЙ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КАНАЛ ИМ. МОСКВЫ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БЕЛОМОРО-БАЛТИЙСКИЙ КАНАЛ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Б-3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 СТОЛИЦА КАКОГО ГОСУДАРСТВА РАСПОЛАГАЕТСЯ НА ГРИНВИЧСКОМ МЕРИДИАНЕ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ФРАНЦИЯ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ВЕЛИКОБРИТАНИЯ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ИСПАНИЯ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РОССИЯ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Б-4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ПЕРЕВЕДИТЕ ЧИСЛЕННЫЙ МАСШТАБ В ИМЕНОВАННЫЙ 1:50 000 000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 1 СМ. - 500 КМ.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 1 СМ. -  50 КМ.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 1 СМ. – 5000 КМ.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 1 СМ. – 100 КМ.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hlinkClick r:id="rId2" action="ppaction://hlinksldjump"/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Б-5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 КАКОМ НАПРАВЛЕНИИ ОТ УРАЛЬСКИХ ГОР НАХОДЯТСЯ КАВКАЗСКИЕ ГОРЫ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Ю-В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Ю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Ю-З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Б-6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ВЕЛИЧИНА ДУГИ МЕРИДИАНА В ГРАДУСАХ ОТ ЭКВАТОРА ДО ЗАДАННОГО МЕСТА  ЭТО -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ШИРИНА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ВЫСОТА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ШИРОТА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ДОЛГОТА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В-1   1 БАЛЛ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БОГ ОГНЯ  У ДРЕВНИХ ГРЕКОВ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ВУЛКАН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ГЕФЕСТ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АМУР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ГЕРАКЛ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В-2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НАЗВАНИЕ ОДНОГО ИЗ ПОГИБШИХ ГОРОДОВ УВЕКОВЕЧЕННЫХ В КАРТИНЕ БРЮЛОВА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АТЛАНТИДА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КАИР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ПОМПЕИ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АФИНЫ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В-3  50 БАЛЛ0В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3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x\Desktop\10-Pommern_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842" y="1600200"/>
            <a:ext cx="7632315" cy="4525963"/>
          </a:xfrm>
          <a:prstGeom prst="rect">
            <a:avLst/>
          </a:prstGeom>
          <a:noFill/>
        </p:spPr>
      </p:pic>
      <p:pic>
        <p:nvPicPr>
          <p:cNvPr id="5" name="Zvuk_-_Vzryv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00392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В-4   1 БАЛЛ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КАКОЙ МАТЕРИК   ПОЛНОСТЬЮ  РАСПОЛОЖЕН В ЮЖНОМ, ЗАПАДНОМ И ВОСТОЧНОМ ПОЛУШАРИИ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АФРИКА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Ю. АМЕРИКА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АНТАРКТИДА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АВСТРАЛИЯ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В-5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 СТИХОТВОРЕНИИ «ДЕДУШКА  МАЗАЙ И ЗАЙЦЫ»   Н.А. НЕКРАСОВ ОПИСЫВАЕТ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НАВОДНЕНИЕ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ТАЙФУН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ПАВОДОК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ПОЛОВОДЬЕ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2" y="-6"/>
          <a:ext cx="9144006" cy="6887421"/>
        </p:xfrm>
        <a:graphic>
          <a:graphicData uri="http://schemas.openxmlformats.org/drawingml/2006/table">
            <a:tbl>
              <a:tblPr/>
              <a:tblGrid>
                <a:gridCol w="831166"/>
                <a:gridCol w="831166"/>
                <a:gridCol w="831166"/>
                <a:gridCol w="831166"/>
                <a:gridCol w="831166"/>
                <a:gridCol w="831166"/>
                <a:gridCol w="831166"/>
                <a:gridCol w="831166"/>
                <a:gridCol w="831166"/>
                <a:gridCol w="831756"/>
                <a:gridCol w="831756"/>
              </a:tblGrid>
              <a:tr h="979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Ж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009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" action="ppaction://hlinksldjump"/>
                        </a:rPr>
                        <a:t>А1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" action="ppaction://hlinksldjump"/>
                        </a:rPr>
                        <a:t>Б1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" action="ppaction://hlinksldjump"/>
                        </a:rPr>
                        <a:t>В1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6" action="ppaction://hlinksldjump"/>
                        </a:rPr>
                        <a:t>Г1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7" action="ppaction://hlinksldjump"/>
                        </a:rPr>
                        <a:t>Д1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8" action="ppaction://hlinksldjump"/>
                        </a:rPr>
                        <a:t>Е1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9" action="ppaction://hlinksldjump"/>
                        </a:rPr>
                        <a:t>Ж1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0" action="ppaction://hlinksldjump"/>
                        </a:rPr>
                        <a:t>З1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1" action="ppaction://hlinksldjump"/>
                        </a:rPr>
                        <a:t>И1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2" action="ppaction://hlinksldjump"/>
                        </a:rPr>
                        <a:t>К1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3" action="ppaction://hlinksldjump"/>
                        </a:rPr>
                        <a:t>А2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4" action="ppaction://hlinksldjump"/>
                        </a:rPr>
                        <a:t>Б2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5" action="ppaction://hlinksldjump"/>
                        </a:rPr>
                        <a:t>В2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6" action="ppaction://hlinksldjump"/>
                        </a:rPr>
                        <a:t>Г2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7" action="ppaction://hlinksldjump"/>
                        </a:rPr>
                        <a:t>Д2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8" action="ppaction://hlinksldjump"/>
                        </a:rPr>
                        <a:t>Е2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19" action="ppaction://hlinksldjump"/>
                        </a:rPr>
                        <a:t>Ж2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0" action="ppaction://hlinksldjump"/>
                        </a:rPr>
                        <a:t>32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1" action="ppaction://hlinksldjump"/>
                        </a:rPr>
                        <a:t>И2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2" action="ppaction://hlinksldjump"/>
                        </a:rPr>
                        <a:t>К2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3" action="ppaction://hlinksldjump"/>
                        </a:rPr>
                        <a:t>А3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4" action="ppaction://hlinksldjump"/>
                        </a:rPr>
                        <a:t>Б3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5" action="ppaction://hlinksldjump"/>
                        </a:rPr>
                        <a:t>В3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6" action="ppaction://hlinksldjump"/>
                        </a:rPr>
                        <a:t>Г3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7" action="ppaction://hlinksldjump"/>
                        </a:rPr>
                        <a:t>Д3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8" action="ppaction://hlinksldjump"/>
                        </a:rPr>
                        <a:t>Е3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29" action="ppaction://hlinksldjump"/>
                        </a:rPr>
                        <a:t>Ж3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0" action="ppaction://hlinksldjump"/>
                        </a:rPr>
                        <a:t>З3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1" action="ppaction://hlinksldjump"/>
                        </a:rPr>
                        <a:t>И3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2" action="ppaction://hlinksldjump"/>
                        </a:rPr>
                        <a:t>К3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3" action="ppaction://hlinksldjump"/>
                        </a:rPr>
                        <a:t>А4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4" action="ppaction://hlinksldjump"/>
                        </a:rPr>
                        <a:t>Б4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5" action="ppaction://hlinksldjump"/>
                        </a:rPr>
                        <a:t>В4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6" action="ppaction://hlinksldjump"/>
                        </a:rPr>
                        <a:t>Г4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7" action="ppaction://hlinksldjump"/>
                        </a:rPr>
                        <a:t>Д4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8" action="ppaction://hlinksldjump"/>
                        </a:rPr>
                        <a:t>Е4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39" action="ppaction://hlinksldjump"/>
                        </a:rPr>
                        <a:t>Ж4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0" action="ppaction://hlinksldjump"/>
                        </a:rPr>
                        <a:t>З4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1" action="ppaction://hlinksldjump"/>
                        </a:rPr>
                        <a:t>И4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2" action="ppaction://hlinksldjump"/>
                        </a:rPr>
                        <a:t>К4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3" action="ppaction://hlinksldjump"/>
                        </a:rPr>
                        <a:t>А5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4" action="ppaction://hlinksldjump"/>
                        </a:rPr>
                        <a:t>Б5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5" action="ppaction://hlinksldjump"/>
                        </a:rPr>
                        <a:t>В5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6" action="ppaction://hlinksldjump"/>
                        </a:rPr>
                        <a:t>Г5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7" action="ppaction://hlinksldjump"/>
                        </a:rPr>
                        <a:t>Д5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8" action="ppaction://hlinksldjump"/>
                        </a:rPr>
                        <a:t>Е5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49" action="ppaction://hlinksldjump"/>
                        </a:rPr>
                        <a:t>Ж5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0" action="ppaction://hlinksldjump"/>
                        </a:rPr>
                        <a:t>З5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1" action="ppaction://hlinksldjump"/>
                        </a:rPr>
                        <a:t>И5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2" action="ppaction://hlinksldjump"/>
                        </a:rPr>
                        <a:t>К5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7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100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3" action="ppaction://hlinksldjump"/>
                        </a:rPr>
                        <a:t>А6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4" action="ppaction://hlinksldjump"/>
                        </a:rPr>
                        <a:t>Б6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5" action="ppaction://hlinksldjump"/>
                        </a:rPr>
                        <a:t>В6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6" action="ppaction://hlinksldjump"/>
                        </a:rPr>
                        <a:t>Г6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7" action="ppaction://hlinksldjump"/>
                        </a:rPr>
                        <a:t>Д6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8" action="ppaction://hlinksldjump"/>
                        </a:rPr>
                        <a:t>Е6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59" action="ppaction://hlinksldjump"/>
                        </a:rPr>
                        <a:t>Ж6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60" action="ppaction://hlinksldjump"/>
                        </a:rPr>
                        <a:t>З6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61" action="ppaction://hlinksldjump"/>
                        </a:rPr>
                        <a:t>И6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latin typeface="Calibri"/>
                          <a:ea typeface="Calibri"/>
                          <a:cs typeface="Times New Roman"/>
                          <a:hlinkClick r:id="rId62" action="ppaction://hlinksldjump"/>
                        </a:rPr>
                        <a:t>К6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503" marR="425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Мелодия+для+викторины+2+–+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3" cstate="print"/>
          <a:stretch>
            <a:fillRect/>
          </a:stretch>
        </p:blipFill>
        <p:spPr>
          <a:xfrm>
            <a:off x="17951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В-6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КАКОЕ ЯВЛЕНИЕ ПОГОДЫ СЫГРАЛО ГЛАВНУЮ РОЛЬ В СУДЬБЕ ГЕРОЕВ И ДАЛО НАЗВАНИЕ ПОВЕСТИ БЕЛКИНА ИЗДАННОЙ ПУШКИНЫМ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ВЬЮГА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СМЕРЧЬ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БУРАН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МЕТЕЛЬ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Г-1   1 БАЛЛ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СЕВЕРНЫЙ И ЮЖНЫЙ ПОЛЮСЫ, ЭТО СЛОВА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СИНОНИМЫ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ОМОНИМЫ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АНТОНИМЫ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ФРАЗЕОЛОГИЗМЫ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Г-2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ЗА УЧАСТИЕ В ВОССТАНИИ ДЕКАБРИСТОВ ДРУГ А.С. ПУШКИНА И.И. ПУЩИН БЫЛ СОСЛАН НА КАТОРГУ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 СИБИРЬ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 СОЧИ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НА КАМЧАТКУ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НА КАНАРЫ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Г-3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БЛАГОДАРЯ КАКОМУ ДВИЖЕНИЮ ВОЛНЫ БЫЛИ ВЫБРОШЕНЫ НА БЕРЕГ ЦАРИЦА С СЫНОМ В СКАЗКЕ А.С. ПУШКИНА О ЦАРЕ САЛТАНЕ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ТЕЧЕНИЕ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ШТОРМ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ПРИБОЙ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ВОЛНА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Г-4   МИНА 8 БАЛЛОВ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КОМАНДА ОТВЕЧАЕТ НА 3 ВОПРОСА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hlinkClick r:id="rId2" action="ppaction://hlinksldjump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ОТ УРОВНЯ КАКОГО МОРЯ ПРИНЯТО ОТСЧИТЫВАТЬ АБСОЛЮТНЮ ВЫСОТУ ГЕОГРАФИЧЕСКИХ ОБЪЕКТОВ?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КАКОВА ГЕОГРАФИЧЕСКАЯ ДОЛГОТА ГРИНВИЧА?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КТО СОВЕРШИЛ ПЕРВОЕ КРУГОСВЕТНОЕ ПЛАВАНИЕ?</a:t>
            </a:r>
            <a:endParaRPr lang="ru-RU" sz="2800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Г-5   1 БАЛЛ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 НАЗВАНИИ КАКОЙ РЕКИ СОДЕРЖИТСЯ 4 ЗВУКА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ОБЬ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ИНД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ОКА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Г 6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КАКОЙ ОСТРОВ   В СВОЁМ НАЗВАНИИ  СОДЕРЖИТ ЧИСЛИТЕЛЬНОЕ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СВЯТОЙ ЕЛЕНЫ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НОВАЯ ГВИНЕЯ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ГЕНРИХА 18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ПЕТРА 1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Д-1   1 БАЛЛ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 КАКОЕ НАЗВАНИЕ ОЗЕРА ОКАНЧИВАЕТСЯ НА ЛИЧНОЕ МЕСТОИМЕНИЕ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МИЧИГАН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ГУРОН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БАЛХАШ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ОНТАРИО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Д-2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КАКАЯ ФОРМА РЕЛЬЕФА ПОЛУЧИЛА СВОЕ НАЗВАНИЕ ОТ СЛОВОСОЧЕТАНИЯ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ЗАПАДНО-СИБИРСКАЯ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ВОСТОЧНО-ЕВРОПЕЙСКАЯ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СРЕДНЕРУССКАЯ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СМОЛЕНСКО-МОСКОВСКАЯ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Д-3   МИНА 8 БАЛЛОВ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КОМАНДА ОТВЕЧАЕТ НА 3 ВОПРОСА</a:t>
            </a:r>
          </a:p>
          <a:p>
            <a:pPr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hlinkClick r:id="rId2" action="ppaction://hlinksldjump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САМЫЕ ВЫСОКИЕ ГОРЫ В МИРЕ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КАКОВА ГЕОГРАФИЧЕСКАЯ ШИРОТА ЭКВАТОРА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САМОЕ БОЛЬШОЕ ГОСДАРСТВО В МИРЕ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А-1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КАКОЙ ОСТРОВ НАЗЫВАЮТ ОСТРОВОМ «ОГНЯ И ЛЬДА»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ВЕЛИКОБРИТАНИЯ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ИСЛАНДИЯ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КУБА 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МАДАГАСКАР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Д-4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 НАЗВАНИИ КАКОГО ОЗЕРА КОНЕЧНЫЙ СОГЛАСНЫЙ ОГЛУШАЕТСЯ?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ЭЙР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МИЧИГАН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ЧАД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БАЙКАЛ</a:t>
            </a:r>
          </a:p>
          <a:p>
            <a:pPr marL="514350" indent="-514350">
              <a:buNone/>
            </a:pP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Д-5 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50 БАЛЛОВ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3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C:\Users\x\Desktop\10-Pommern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556792"/>
            <a:ext cx="8308949" cy="4927207"/>
          </a:xfrm>
          <a:prstGeom prst="rect">
            <a:avLst/>
          </a:prstGeom>
          <a:noFill/>
        </p:spPr>
      </p:pic>
      <p:pic>
        <p:nvPicPr>
          <p:cNvPr id="6" name="Zvuk_-_Vzryv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4440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   Д-6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ГЕРАКЛОМ И ЕГО 12-Ю ПОДВИГАМИ МОГУТ ГОРДИТЬСЯ ЖИТЕЛИ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ГРЕЦИИ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ЕГИПТА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РОССИИ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ИНДИИ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Е-1  МОРСКАЯ ПУЧИНА 3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ОТВЕЧАЕТ КАПИТАН КОМАНДЫ</a:t>
            </a:r>
          </a:p>
          <a:p>
            <a:pPr marL="514350" indent="-514350"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  <a:hlinkClick r:id="rId2" action="ppaction://hlinksldjump"/>
            </a:endParaRPr>
          </a:p>
          <a:p>
            <a:pPr marL="514350" indent="-514350" algn="ctr">
              <a:buNone/>
            </a:pPr>
            <a:r>
              <a:rPr lang="ru-RU" u="sng" dirty="0" smtClean="0">
                <a:hlinkClick r:id="rId2" action="ppaction://hlinksldjump"/>
              </a:rPr>
              <a:t>КАКАЯ ГОРНАЯ СИСТЕМА РАСПОЛОЖЕНА МЕЖДУ ЧЁРНЫМ И КАСПИЙСКИМИ МОРЯМИ?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Е-2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ГОРНАЯ ПОРОДА, КОТОРАЯ ОТНОСИТСЯ К БАННЫМ     ПРИНАДЛЕЖНОСТЯМ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ГРАНИТ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МАЛАХИТ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ПЕМЗА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МЕДНЫЙ КОЛЧЕДАН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Е-3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АППЕНИНСКИЙ ПОЛУОСТРОВ НАПОМИНАЕТ ПО СВОИМ ОЧЕРТАНИЯМ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ВАЛЕНОК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САПОГ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ЛАПОТЬ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БОТИНОК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Е-4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КАКОВА ВЫСОТА ГОРЫ, ЕСЛИ ТЕМПЕРАТУРА ВОЗДУХА У ПОДНОЖИЯ +10 ГРАДУСОВ,  А НА ВЕРШИНЕ +4 ГРАДУСА.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1 КМ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2 КМ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500 М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3 КМ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Е-5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САМОЕ ТЕПЛОЕ И СОЛЁНОЕ МОРЕ МИРОВОГО ОКЕАНА.                                                      РАСПОЛОЖЕНО ОНО МЕЖДУ 2-МЯ ЧАСТЯМИ СВЕТА.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ЧЁРОНОЕ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БЕЛОЕ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КРАСНОЕ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СИНЕЕ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Е-6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hlinkClick r:id="rId2" action="ppaction://hlinksldjump"/>
              </a:rPr>
              <a:t>ОЗЕРО В АФРИКЕ И ЖЕНСКОЕ ИМЯ</a:t>
            </a:r>
          </a:p>
          <a:p>
            <a:pPr algn="ctr">
              <a:buNone/>
            </a:pPr>
            <a:endParaRPr lang="ru-RU" dirty="0" smtClean="0">
              <a:solidFill>
                <a:schemeClr val="accent5">
                  <a:lumMod val="40000"/>
                  <a:lumOff val="60000"/>
                </a:schemeClr>
              </a:solidFill>
              <a:hlinkClick r:id="rId2" action="ppaction://hlinksldjump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ЕЛЕНА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ВИКТОРИЯ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АНЖЕЛИКА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u="sng" dirty="0" smtClean="0">
                <a:hlinkClick r:id="rId2" action="ppaction://hlinksldjump"/>
              </a:rPr>
              <a:t>АГРИПИНА</a:t>
            </a:r>
            <a:endParaRPr lang="ru-RU" u="sng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Ж-1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 АМУРСКОЙ ОБЛАСТИ ЕСТЬЖ/Д СТАНЦИЯ «ЕРОФЕЙ ПАВЛОВИЧ». КТО ЭТОТ ЧЕЛОВЕК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ПРЖЕВАЛЬСКИЙ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ЕРМОЛАЕВ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ХАБАРОВ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ЖУРАВЛЁВ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А-2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КАКОЕ МОРЕ ОТНОСИТСЯ К ВНУТРЕННЕМУ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</a:t>
            </a:r>
            <a:r>
              <a:rPr lang="ru-RU" dirty="0" smtClean="0">
                <a:solidFill>
                  <a:schemeClr val="bg1"/>
                </a:solidFill>
                <a:hlinkClick r:id="rId2" action="ppaction://hlinksldjump"/>
              </a:rPr>
              <a:t>АРАВИЙСКОЕ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ЧЁРНОЕ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БАРЕНЦЕВО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БЕРИНГОВО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Ж-2  </a:t>
            </a:r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</a:rPr>
              <a:t>ПОПУТНЫЙ ВЕТЕР  +3 БАЛЛА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3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x\Desktop\BrandonRalphMcBride21-v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556792"/>
            <a:ext cx="7560840" cy="5011025"/>
          </a:xfrm>
          <a:prstGeom prst="rect">
            <a:avLst/>
          </a:prstGeom>
          <a:noFill/>
        </p:spPr>
      </p:pic>
      <p:pic>
        <p:nvPicPr>
          <p:cNvPr id="5" name="019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2838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Ж-3   2 БАЛЛ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ПРОЦЕСС СТОЛКНОВЕНИЯ МАТЕРИКОВОЙ И ОКЕАНИЧЕСКИЙ ЛИТОСФЕРНЫХ ПЛИТ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СПРЕДИНГ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СУБДУКЦИЯ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КОЛЛИЗИЯ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ГОРСТ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 Ж-4    1 БАЛЛ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 НАЗВАНИИ КАКОЙ РЕКИ С. АМЕРИКИ НЕ ПИШЕТСЯ УДВОЕННАЯ СОГЛАСНАЯ В КОРНЕ СЛОВА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МИ…..УРИ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КО…..ОРАДО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МИ…..ИСИПИ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МА…..ЕНЗИ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Ж-5   2 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ПРИБОР ДЛЯ ИЗМЕРЕНИЯ АТМОСФЕРНОГО ДАВЛЕНИЯ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ТЕРМОМЕТР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БАРОМЕТР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ОСАДКОМЕР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БУССОЛЬ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Ж-6  2БАЛЛА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ТЕЧЕНИЕ  У ВОСТОЧНЫХ БЕРЕГОВ С.АМЕРИКИ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ПЕРУАНСКОЕ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ТЕЧЕНИЕ ЗАПАДНЫХ ВЕТРОВ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ГОЛЬФСТРИМ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КУРОСИО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З-1   1 БАЛЛ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РЕКА-ЖИВОТНОЕ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ЗАЯЦ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МЕДВЕДЬ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ТИГР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ЛОСЬ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З-2   1 БАЛЛ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БЛИЖЕ К ЦЕНТРУ ЗЕМЛИ РАСПОЛАГАЕТСЯ</a:t>
            </a: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hlinkClick r:id="rId2" action="ppaction://hlinksldjump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ДНО МАРИАНСКОЙ ВПАДИНЫ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КАМЕНЬ НА ДНЕ СЛО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МЕРТО ПАРК ПОБЕДЫ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ПОЙМА РЕКИ ЯУЗЫ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З-3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ПЛАНЕТА ЗЕМНОЙ ГРУППЫ, РАСПОЛОЖЕНА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БЛИЖЕ ВСЕХ К СОЛНЦУ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МЕРКУРИЙ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ВЕНЕРА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ЗЕМЛЯ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МАРС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З-4   </a:t>
            </a: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  <a:t>ПОПУТНЫЙ ВЕТЕР +3 БАЛЛА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3" action="ppaction://hlinksldjump"/>
              </a:rPr>
              <a:t>Слайд 2</a:t>
            </a:r>
            <a:endParaRPr lang="ru-RU" sz="1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2" descr="C:\Users\x\Desktop\BrandonRalphMcBride21-v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556792"/>
            <a:ext cx="7560840" cy="5011025"/>
          </a:xfrm>
          <a:prstGeom prst="rect">
            <a:avLst/>
          </a:prstGeom>
          <a:noFill/>
        </p:spPr>
      </p:pic>
      <p:pic>
        <p:nvPicPr>
          <p:cNvPr id="8" name="019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028384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2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З-5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ПРЕОБЛАДАЮЩИЙ ГАЗ В СОСТАВЕ ВОЗДУХА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АЗОТ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КИСЛОРОД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ВОДОРОД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УГЛЕКИСЛЫЙ ГАЗ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А-3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ПРИБОР ДЛЯ ИЗМЕРЕНИЯ ГЛУБИНЫ МИРОВОГО ОКЕАНА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ГЛУБОМЕТР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РУЛЕТКА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ЭХОЛОТ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НИВЕЛИР</a:t>
            </a:r>
          </a:p>
          <a:p>
            <a:pPr marL="514350" indent="-514350">
              <a:buNone/>
            </a:pP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З-6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ПРОЦЕСС СТОЛКНОВЕНИЯ ДВУХ МАТЕРИКОВЫХ ПЛИТ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СПРЕДИНГ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СУБДУКЦИЯ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КОЛЛИЗИЯ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ГРАБЕН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И-1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ПРОЦЕСС РАЗДВИЖЕНИЯ ЛИТОСФЕРНЫХ ПЛИТ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СПРЕДИНГ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СУБДУКЦИЯ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КОЛЛИЗИЯ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ГРАБЕН</a:t>
            </a:r>
          </a:p>
          <a:p>
            <a:pPr marL="514350" indent="-514350">
              <a:buNone/>
            </a:pP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И-2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САМЫЙ ШИРОКИЙ ПРОЛИВ, НАЗВАН В ЧЕСТЬ ИЗВЕСНОГО ПИРАТА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МАГЕЛЛАНОВ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ДРЕЙКА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ДМ. ЛАПТЕВА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БЕРИНГОВ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И-3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МАКСИМАЛЬНАЯ ГЛУБИНА МИРОВОГО ОКЕАНА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12 КМ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11022М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10021М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12022М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И-4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ПЕРЕВЕДИТЕ ИМЕНОВАННЫЙ МАСШТАБ В ЧИСЛЕННЫЙ В 1 СМ. – 40 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1:400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1:400 000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1:40 000 000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1: 4 000 000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И-5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МАТЕРИК, НА КОТОРОМ НАХОДИТСЯ САМОЕ ГЛУБОКОЕ ОЗЕРО В МИРЕ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ЕВРАЗИЯ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С. АМЕРИКА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Ю. АМЕРИКА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АНТАРКТИДА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И-6  З БАЛЛА 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МОРСКАЯ ПУЧИНА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ОТВЕЧАЕТ КАПИТАН КОМАНДЫ</a:t>
            </a:r>
          </a:p>
          <a:p>
            <a:pPr marL="514350" indent="-514350">
              <a:buNone/>
            </a:pPr>
            <a:endParaRPr lang="ru-RU" dirty="0" smtClean="0">
              <a:hlinkClick r:id="rId2" action="ppaction://hlinksldjump"/>
            </a:endParaRPr>
          </a:p>
          <a:p>
            <a:pPr marL="514350" indent="-514350" algn="ctr">
              <a:buNone/>
            </a:pPr>
            <a:r>
              <a:rPr lang="ru-RU" dirty="0" smtClean="0">
                <a:hlinkClick r:id="rId2" action="ppaction://hlinksldjump"/>
              </a:rPr>
              <a:t>В КАКОЕ ОЗЕРО ВПАДАЕТ БОЛЕЕ 300 РЕК, А БЕРЁТ НАЧАЛО ОДНА РЕКА?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К-1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ВЕТЕР ДУЮЩИЙ ОТ ТРОПИКОВ  ЭКВАТОРУ</a:t>
            </a: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50000"/>
                </a:schemeClr>
              </a:solidFill>
              <a:hlinkClick r:id="rId2" action="ppaction://hlinksldjump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МУССОН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ПАССАТ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БРИЗ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СЕВЕРО-ВОСТОЧНЫЙ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К-2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АЗИМУТ ВОСТОКА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90 ГРАДУСОВ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120 РАДУСОВ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180 ГРАДУСОВ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360 ГРАДУСОВ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К-3   2 БАЛЛА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РЕКА-ЖИВОТНОЕ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ПЕРУАНСКОЕ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ЧИЛИЙСКОЕ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ЮЖНО-ТИХООКЕАНСКОЕ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ВОСТОЧНО-ТИХООКЕАНСКОЕ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А-4   1 БАЛЛ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УГОЛ МЕЖДУ НАПРАВЛЕНИЕМ НА СЕВЕР И НА КАКОЙ-НИБУДЬ ПРЕДМЕТ МЕСТНОСТИ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АЗИМУТ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НАКЛОН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ГРАДУС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СКЛОНЕНИЕ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К-4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ПРИПОДНЯТЫЙ УЧАСТОК ЗЕМНОЙ КОРЫ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ГРАБЕН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ГОРСТ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ГРАДУС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ГОРИЗОНТ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К-5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КАКАЯ ВМ МАССА ДЕЙСТВУЕТ В СУБЭКП ЛЕТОМ?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ЭВМ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ТВМ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УВМ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АВМ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К-6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АЗИМУТ ЮГА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180 ГРАДУСОВ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90 ГРАДУСОВ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200 ГРАДУСОВ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100 ГРАДУСОВ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А-5   1 БАЛЛ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ТОНИЗИРУЮЩИЙ НАПИТОК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БАЛТИКА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ЛАДОГА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БАЙКАЛ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КАСПИЙ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А-6   2 БАЛЛА  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КАКОЙ ВУЛКАН НАХОДИТСЯ НА МАТЕРИКЕ АНТАРКТИДА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 КЛЮЧЕВСКАЯ СОПКА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ЭРЕБУС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КРАКАТАУ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ВЕЗУВИЙ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   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</a:rPr>
              <a:t>Б-1   1 БАЛЛ                  </a:t>
            </a:r>
            <a:r>
              <a:rPr lang="ru-RU" sz="1000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Слайд 2</a:t>
            </a:r>
            <a:endParaRPr lang="ru-RU" sz="5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hlinkClick r:id="rId2" action="ppaction://hlinksldjump"/>
              </a:rPr>
              <a:t>НАЗВАНИЕ     КАКОЙ    НИЗМЕННОСТИ ОБРАЗОВАЛОСЬ    ОТ    СОБСТВЕННОГО СУЩЕСТВИТЕЛЬНОГО     ПРИСТАВОЧНЫМ СПОСОБОМ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АМАЗОНСКАЯ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КОЛЫМСКАЯ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ПРИКАСПИЙСКАЯ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hlinkClick r:id="rId2" action="ppaction://hlinksldjump"/>
              </a:rPr>
              <a:t>ТУРАНСКАЯ</a:t>
            </a:r>
            <a:endParaRPr lang="ru-RU" dirty="0"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1248</Words>
  <Application>Microsoft Office PowerPoint</Application>
  <PresentationFormat>Экран (4:3)</PresentationFormat>
  <Paragraphs>416</Paragraphs>
  <Slides>62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Презентация PowerPoint</vt:lpstr>
      <vt:lpstr>Презентация PowerPoint</vt:lpstr>
      <vt:lpstr>   А-1   2 БАЛЛА                    Слайд 2</vt:lpstr>
      <vt:lpstr>   А-2   2 БАЛЛА                    Слайд 2</vt:lpstr>
      <vt:lpstr>   А-3   2 БАЛЛА                    Слайд 2</vt:lpstr>
      <vt:lpstr>   А-4   1 БАЛЛ                    Слайд 2</vt:lpstr>
      <vt:lpstr>   А-5   1 БАЛЛ                    Слайд 2</vt:lpstr>
      <vt:lpstr>   А-6   2 БАЛЛА                    Слайд 2</vt:lpstr>
      <vt:lpstr>   Б-1   1 БАЛЛ                  Слайд 2</vt:lpstr>
      <vt:lpstr>   Б-2   2 БАЛЛА                  Слайд 2</vt:lpstr>
      <vt:lpstr>   Б-3   2 БАЛЛА                  Слайд 2</vt:lpstr>
      <vt:lpstr>   Б-4   2 БАЛЛА                  Слайд 2</vt:lpstr>
      <vt:lpstr>   Б-5   2 БАЛЛА                  Слайд 2</vt:lpstr>
      <vt:lpstr>   Б-6   2 БАЛЛА                  Слайд 2</vt:lpstr>
      <vt:lpstr>   В-1   1 БАЛЛ                    Слайд 2</vt:lpstr>
      <vt:lpstr>   В-2   2 БАЛЛА                    Слайд 2</vt:lpstr>
      <vt:lpstr>  В-3  50 БАЛЛ0В                Слайд 2</vt:lpstr>
      <vt:lpstr>   В-4   1 БАЛЛ                    Слайд 2</vt:lpstr>
      <vt:lpstr>   В-5   2 БАЛЛА                    Слайд 2</vt:lpstr>
      <vt:lpstr>   В-6   2 БАЛЛА                    Слайд 2</vt:lpstr>
      <vt:lpstr>   Г-1   1 БАЛЛ                   Слайд 2</vt:lpstr>
      <vt:lpstr>   Г-2   2 БАЛЛА                    Слайд 2</vt:lpstr>
      <vt:lpstr>   Г-3   2 БАЛЛА                    Слайд 2</vt:lpstr>
      <vt:lpstr>   Г-4   МИНА 8 БАЛЛОВ                    Слайд 2</vt:lpstr>
      <vt:lpstr>   Г-5   1 БАЛЛ                  Слайд 2</vt:lpstr>
      <vt:lpstr>   Г 6   2 БАЛЛА                    Слайд 2</vt:lpstr>
      <vt:lpstr>   Д-1   1 БАЛЛ                   Слайд 2</vt:lpstr>
      <vt:lpstr>   Д-2   2 БАЛЛА                    Слайд 2</vt:lpstr>
      <vt:lpstr>   Д-3   МИНА 8 БАЛЛОВ Слайд 2</vt:lpstr>
      <vt:lpstr>   Д-4   2 БАЛЛА                    Слайд 2</vt:lpstr>
      <vt:lpstr>   Д-5      50 БАЛЛОВ              Слайд 2</vt:lpstr>
      <vt:lpstr>      Д-6  2 БАЛЛА                    Слайд 2</vt:lpstr>
      <vt:lpstr>   Е-1  МОРСКАЯ ПУЧИНА 3 БАЛЛА                    Слайд 2</vt:lpstr>
      <vt:lpstr>   Е-2   2 БАЛЛА                    Слайд 2</vt:lpstr>
      <vt:lpstr>   Е-3   2 БАЛЛА                    Слайд 2</vt:lpstr>
      <vt:lpstr>   Е-4   2 БАЛЛА                    Слайд 2</vt:lpstr>
      <vt:lpstr>   Е-5   2 БАЛЛА                    Слайд 2</vt:lpstr>
      <vt:lpstr>   Е-6   2 БАЛЛА                    Слайд 2</vt:lpstr>
      <vt:lpstr>   Ж-1   2 БАЛЛА                  Слайд 2</vt:lpstr>
      <vt:lpstr>  Ж-2  ПОПУТНЫЙ ВЕТЕР  +3 БАЛЛА             Слайд 2</vt:lpstr>
      <vt:lpstr>   Ж-3   2 БАЛЛ                  Слайд 2</vt:lpstr>
      <vt:lpstr> Ж-4    1 БАЛЛ                  Слайд 2</vt:lpstr>
      <vt:lpstr>   Ж-5   2 БАЛЛА                  Слайд 2</vt:lpstr>
      <vt:lpstr>   Ж-6  2БАЛЛА                  Слайд 2</vt:lpstr>
      <vt:lpstr>   З-1   1 БАЛЛ                    Слайд 2</vt:lpstr>
      <vt:lpstr>   З-2   1 БАЛЛ                    Слайд 2</vt:lpstr>
      <vt:lpstr>   З-3   2 БАЛЛА                    Слайд 2</vt:lpstr>
      <vt:lpstr>   З-4   ПОПУТНЫЙ ВЕТЕР +3 БАЛЛА     Слайд 2</vt:lpstr>
      <vt:lpstr>   З-5   2 БАЛЛА                   Слайд 2</vt:lpstr>
      <vt:lpstr>   З-6   2 БАЛЛА                    Слайд 2</vt:lpstr>
      <vt:lpstr>   И-1   2 БАЛЛА                   Слайд 2</vt:lpstr>
      <vt:lpstr>   И-2   2 БАЛЛА                   Слайд 2</vt:lpstr>
      <vt:lpstr>   И-3   2 БАЛЛА                   Слайд 2</vt:lpstr>
      <vt:lpstr>   И-4   2 БАЛЛА                   Слайд 2</vt:lpstr>
      <vt:lpstr>   И-5   2 БАЛЛА                   Слайд 2</vt:lpstr>
      <vt:lpstr>И-6  З БАЛЛА  МОРСКАЯ ПУЧИНА   Слайд 2</vt:lpstr>
      <vt:lpstr>   К-1   2 БАЛЛА                    Слайд 2</vt:lpstr>
      <vt:lpstr>   К-2   2 БАЛЛА                    Слайд 2</vt:lpstr>
      <vt:lpstr>   К-3   2 БАЛЛА                   Слайд 2</vt:lpstr>
      <vt:lpstr>   К-4   2 БАЛЛА                    Слайд 2</vt:lpstr>
      <vt:lpstr>   К-5   2 БАЛЛА                    Слайд 2</vt:lpstr>
      <vt:lpstr>   К-6   2 БАЛЛА                    Слайд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oem</cp:lastModifiedBy>
  <cp:revision>43</cp:revision>
  <cp:lastPrinted>2017-09-20T11:30:14Z</cp:lastPrinted>
  <dcterms:created xsi:type="dcterms:W3CDTF">2017-04-16T08:44:11Z</dcterms:created>
  <dcterms:modified xsi:type="dcterms:W3CDTF">2017-09-20T11:34:34Z</dcterms:modified>
</cp:coreProperties>
</file>