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4" r:id="rId4"/>
    <p:sldId id="265" r:id="rId5"/>
    <p:sldId id="266" r:id="rId6"/>
    <p:sldId id="270" r:id="rId7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D3E2B-9BDB-483A-AA85-959C33C702DB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6D689-5CE7-44F1-94E4-9C06062A0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4912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5F57-E332-4C0D-A8F5-BC5224157A41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1EC6-DAE5-4661-B95D-06FF0B333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511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5F57-E332-4C0D-A8F5-BC5224157A41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1EC6-DAE5-4661-B95D-06FF0B333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9386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5F57-E332-4C0D-A8F5-BC5224157A41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1EC6-DAE5-4661-B95D-06FF0B333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84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5F57-E332-4C0D-A8F5-BC5224157A41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1EC6-DAE5-4661-B95D-06FF0B333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9709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5F57-E332-4C0D-A8F5-BC5224157A41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1EC6-DAE5-4661-B95D-06FF0B333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7072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5F57-E332-4C0D-A8F5-BC5224157A41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1EC6-DAE5-4661-B95D-06FF0B333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0866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5F57-E332-4C0D-A8F5-BC5224157A41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1EC6-DAE5-4661-B95D-06FF0B333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0470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5F57-E332-4C0D-A8F5-BC5224157A41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1EC6-DAE5-4661-B95D-06FF0B333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9378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5F57-E332-4C0D-A8F5-BC5224157A41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1EC6-DAE5-4661-B95D-06FF0B333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3595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5F57-E332-4C0D-A8F5-BC5224157A41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1EC6-DAE5-4661-B95D-06FF0B333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725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5F57-E332-4C0D-A8F5-BC5224157A41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1EC6-DAE5-4661-B95D-06FF0B333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2824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7000"/>
            <a:lum/>
          </a:blip>
          <a:srcRect/>
          <a:stretch>
            <a:fillRect l="-6000" t="-11000" r="-5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55F57-E332-4C0D-A8F5-BC5224157A41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91EC6-DAE5-4661-B95D-06FF0B333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387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"/>
          <p:cNvSpPr>
            <a:spLocks noChangeArrowheads="1" noChangeShapeType="1" noTextEdit="1"/>
          </p:cNvSpPr>
          <p:nvPr/>
        </p:nvSpPr>
        <p:spPr bwMode="auto">
          <a:xfrm rot="279447">
            <a:off x="873473" y="1976531"/>
            <a:ext cx="6431253" cy="316543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959460" scaled="1"/>
                </a:gradFill>
                <a:effectLst/>
                <a:latin typeface="Impact"/>
              </a:rPr>
              <a:t>ВОЛОНТЕРСКОЕ ДВИЖЕНИЕ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959460" scaled="1"/>
              </a:gradFill>
              <a:effectLst/>
              <a:latin typeface="Impac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4214818"/>
            <a:ext cx="3600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115 А группы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специальности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«Музыкальное образование»</a:t>
            </a:r>
          </a:p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Мигут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Алина Владиславовна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Королева Екатерина Петровна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1920" y="648866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2016</a:t>
            </a:r>
            <a:endParaRPr lang="ru-RU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053897"/>
            <a:ext cx="7488832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32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IT-</a:t>
            </a:r>
            <a:r>
              <a:rPr lang="ru-RU" sz="32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32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8806" y="116154"/>
            <a:ext cx="75596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Бюджетное учреждение профессионального образования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Ханты- Мансийского автономного округа- Югры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Нижневартовский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социально- гуманитарный колледж»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836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80528" y="332656"/>
            <a:ext cx="979308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Волонтерская деятельность</a:t>
            </a:r>
            <a:endParaRPr lang="ru-RU" sz="4000" b="1" i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3548" y="1187270"/>
            <a:ext cx="8208912" cy="5112568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chemeClr val="tx2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6477" y="1052736"/>
            <a:ext cx="842493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-это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широкий круг деятельности, включая традиционные формы взаимопомощи и самопомощи, официальное предоставление услуг и другие формы гражданского участия, которая осуществляется добровольно на благо широкой ответственности, причем денежное вознаграждение не является главным мотивом. 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Проще говоря, волонтерский труд не оплачивается, как это принято понимать в нашем обществе. Но это приобретения опыта, специальных знаний и навыков, установление личных контактов. Часто волонтерская деятельность – это прямой путь к оплачиваемой работе, здесь всегда есть возможность проявить и зарекомендовать себя с лучшей стороны, попробовать себя в разны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 сферах деятельности и определиться с выбором жизненного пути.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7235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72816"/>
            <a:ext cx="8424936" cy="3071834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 1.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Разработка буклета к мероприятию-акции для студентов 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«Мы против СПИДа».</a:t>
            </a:r>
          </a:p>
          <a:p>
            <a:pPr algn="l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 2.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Реализация готового продукта- распространение буклетов среди участников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акции </a:t>
            </a:r>
            <a:r>
              <a:rPr lang="ru-RU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«Мы против СПИДа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l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 3.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Результаты.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4759" y="116632"/>
            <a:ext cx="777686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ПОЭТАПНОЕ ПЛАНИРОВАНИЕ И </a:t>
            </a:r>
            <a:r>
              <a:rPr lang="ru-RU" sz="3200" b="1" cap="all" spc="0" dirty="0" err="1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рЕАЛИЗАЦИЯ</a:t>
            </a:r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32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cap="all" spc="0" dirty="0" err="1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3200" b="1" cap="all" spc="0" dirty="0" smtClean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cap="all" spc="0" dirty="0" smtClean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cap="all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cap="all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 рамках волонтерского движения</a:t>
            </a:r>
            <a:r>
              <a:rPr lang="ru-RU" b="1" cap="all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b="1" cap="all" spc="0" dirty="0">
              <a:ln w="0"/>
              <a:solidFill>
                <a:schemeClr val="accent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0"/>
            <a:ext cx="2520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 1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428" y="801500"/>
            <a:ext cx="8136904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853" y="370878"/>
            <a:ext cx="7920880" cy="608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8640"/>
            <a:ext cx="7743852" cy="3888432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не источник проблем,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РЕСУРСЫ,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которые необходимы, чтобы их решить.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не расходы,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-ИНВЕСТИЦИИ.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называете нас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будущим,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мы также и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настоящее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Мы волонтеры!!!</a:t>
            </a:r>
            <a:endParaRPr lang="ru-RU" sz="4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6f442779f5a2e4917559569b18519042385ed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459</TotalTime>
  <Words>197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  </vt:lpstr>
      <vt:lpstr>Слайд 3</vt:lpstr>
      <vt:lpstr>Слайд 4</vt:lpstr>
      <vt:lpstr>Слайд 5</vt:lpstr>
      <vt:lpstr> Мы не источник проблем,  МЫ РЕСУРСЫ,  которые необходимы, чтобы их решить. Мы не расходы,  МЫ -ИНВЕСТИЦИИ.  Вы называете нас будущим,  но мы также и настоящее.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Бюджетное учреждение среднего профессионального образования Ханты-Мансийского автономного округа-Югры «Нижневартовский социально-гуманитарный колледж»</dc:title>
  <dc:creator>Влад</dc:creator>
  <cp:lastModifiedBy>User</cp:lastModifiedBy>
  <cp:revision>56</cp:revision>
  <dcterms:created xsi:type="dcterms:W3CDTF">2016-05-14T17:37:02Z</dcterms:created>
  <dcterms:modified xsi:type="dcterms:W3CDTF">2017-09-20T14:17:52Z</dcterms:modified>
</cp:coreProperties>
</file>