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7" r:id="rId3"/>
    <p:sldId id="258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chemeClr val="bg2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5"/>
            <a:ext cx="4662264" cy="4088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400" b="1" dirty="0" smtClean="0">
              <a:solidFill>
                <a:srgbClr val="FF0000"/>
              </a:solidFill>
              <a:latin typeface="Monotype Corsiv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Monotype Corsiva"/>
                <a:ea typeface="Calibri"/>
                <a:cs typeface="Times New Roman"/>
              </a:rPr>
              <a:t>КОНЦЕРТ- ПОЗДРАВЛЕНИЕ « ДОБРЫЙ ВЕЧЕР МАМОЧКА»</a:t>
            </a:r>
            <a:endParaRPr lang="ru-RU" sz="4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1043608" y="980728"/>
            <a:ext cx="504056" cy="5760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6300192" y="3861048"/>
            <a:ext cx="360040" cy="36004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1619672" y="4293096"/>
            <a:ext cx="792088" cy="43204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3563888" y="5589240"/>
            <a:ext cx="1080120" cy="50405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7236296" y="260648"/>
            <a:ext cx="360040" cy="28803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55576" y="2850975"/>
            <a:ext cx="432048" cy="36200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236296" y="1844824"/>
            <a:ext cx="360040" cy="648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7416316" y="5445224"/>
            <a:ext cx="324036" cy="5040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827584" y="5297286"/>
            <a:ext cx="792088" cy="65199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1930020" y="2168860"/>
            <a:ext cx="360040" cy="43008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7812360" y="3031975"/>
            <a:ext cx="720080" cy="397025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3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4176464" cy="5148000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84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338105" cy="5256000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18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519472" cy="62646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73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203" y="220447"/>
            <a:ext cx="5684069" cy="6444000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24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6233413" cy="6408000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0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248000" cy="543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77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Осень</Template>
  <TotalTime>58</TotalTime>
  <Words>7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Courier New</vt:lpstr>
      <vt:lpstr>Monotype Corsiva</vt:lpstr>
      <vt:lpstr>Times New Roman</vt:lpstr>
      <vt:lpstr>Trebuchet MS</vt:lpstr>
      <vt:lpstr>Verdana</vt:lpstr>
      <vt:lpstr>Wingdings 2</vt:lpstr>
      <vt:lpstr>Autumn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16</cp:revision>
  <dcterms:modified xsi:type="dcterms:W3CDTF">2017-09-20T16:41:18Z</dcterms:modified>
</cp:coreProperties>
</file>