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4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11B65-F3FF-41AE-A631-7B0FCF5AFF98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F60FE-B84E-4EB4-841A-E5C103DD1C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11B65-F3FF-41AE-A631-7B0FCF5AFF98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F60FE-B84E-4EB4-841A-E5C103DD1C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11B65-F3FF-41AE-A631-7B0FCF5AFF98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F60FE-B84E-4EB4-841A-E5C103DD1C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11B65-F3FF-41AE-A631-7B0FCF5AFF98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F60FE-B84E-4EB4-841A-E5C103DD1C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11B65-F3FF-41AE-A631-7B0FCF5AFF98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F60FE-B84E-4EB4-841A-E5C103DD1C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11B65-F3FF-41AE-A631-7B0FCF5AFF98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F60FE-B84E-4EB4-841A-E5C103DD1C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11B65-F3FF-41AE-A631-7B0FCF5AFF98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F60FE-B84E-4EB4-841A-E5C103DD1C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11B65-F3FF-41AE-A631-7B0FCF5AFF98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F60FE-B84E-4EB4-841A-E5C103DD1C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11B65-F3FF-41AE-A631-7B0FCF5AFF98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F60FE-B84E-4EB4-841A-E5C103DD1C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11B65-F3FF-41AE-A631-7B0FCF5AFF98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F60FE-B84E-4EB4-841A-E5C103DD1C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11B65-F3FF-41AE-A631-7B0FCF5AFF98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D5F60FE-B84E-4EB4-841A-E5C103DD1C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D011B65-F3FF-41AE-A631-7B0FCF5AFF98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D5F60FE-B84E-4EB4-841A-E5C103DD1C5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 </a:t>
            </a:r>
            <a:r>
              <a:rPr lang="en-US" dirty="0" err="1" smtClean="0"/>
              <a:t>favourite</a:t>
            </a:r>
            <a:r>
              <a:rPr lang="en-US" dirty="0" smtClean="0"/>
              <a:t> place in Saint-Petersburg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Once my friend asked me about my </a:t>
            </a:r>
            <a:r>
              <a:rPr lang="en-US" dirty="0" err="1" smtClean="0"/>
              <a:t>favourite</a:t>
            </a:r>
            <a:r>
              <a:rPr lang="en-US" dirty="0" smtClean="0"/>
              <a:t> place in St. Petersburg. Well, I told him that most of all I liked </a:t>
            </a:r>
            <a:r>
              <a:rPr lang="en-US" dirty="0" err="1" smtClean="0"/>
              <a:t>Shuvalovsky</a:t>
            </a:r>
            <a:r>
              <a:rPr lang="en-US" dirty="0" smtClean="0"/>
              <a:t> Park.</a:t>
            </a:r>
            <a:br>
              <a:rPr lang="en-US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510523"/>
            <a:ext cx="91440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During the Second World War in the </a:t>
            </a:r>
            <a:r>
              <a:rPr lang="en-US" sz="320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Shuvalovsky</a:t>
            </a:r>
            <a:r>
              <a:rPr lang="en-US" sz="3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Park there was a </a:t>
            </a:r>
            <a:r>
              <a:rPr lang="en-US" sz="320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defence</a:t>
            </a:r>
            <a:r>
              <a:rPr lang="en-US" sz="3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line so if you walk along the Park you can run into some military bunkers, shelters and </a:t>
            </a:r>
            <a:r>
              <a:rPr lang="en-US" sz="320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armoured</a:t>
            </a:r>
            <a:r>
              <a:rPr lang="en-US" sz="3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turrets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22085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Let me give you a brief tour but first a bit of history</a:t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Park was named in honor of count </a:t>
            </a:r>
            <a:r>
              <a:rPr lang="en-US" dirty="0" err="1" smtClean="0"/>
              <a:t>Shuvalov</a:t>
            </a:r>
            <a:r>
              <a:rPr lang="en-US" dirty="0" smtClean="0"/>
              <a:t>, who owned these lands from 1746 to 1903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There is the Grand Palace in the centre of the Park </a:t>
            </a:r>
            <a:endParaRPr lang="ru-RU" dirty="0"/>
          </a:p>
        </p:txBody>
      </p:sp>
      <p:pic>
        <p:nvPicPr>
          <p:cNvPr id="4" name="Содержимое 3" descr="84. shuvalovka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844824"/>
            <a:ext cx="6912768" cy="47525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860816"/>
          </a:xfrm>
        </p:spPr>
        <p:txBody>
          <a:bodyPr>
            <a:noAutofit/>
          </a:bodyPr>
          <a:lstStyle/>
          <a:p>
            <a:r>
              <a:rPr lang="en-US" sz="3200" dirty="0" smtClean="0"/>
              <a:t>Walking through the Park you can see the ponds that look like a shirt and a hat. That’s why they are called The Napoleon Shirt and the Napoleon Hat.</a:t>
            </a:r>
            <a:endParaRPr lang="ru-RU" sz="3200" dirty="0"/>
          </a:p>
        </p:txBody>
      </p:sp>
      <p:pic>
        <p:nvPicPr>
          <p:cNvPr id="4" name="Содержимое 3" descr="85. shuvalovka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2492896"/>
            <a:ext cx="7483607" cy="37444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9144000" cy="2446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5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In the Park there is a </a:t>
            </a:r>
            <a:r>
              <a:rPr lang="en-US" sz="45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Church of Peter and </a:t>
            </a:r>
            <a:r>
              <a:rPr lang="en-US" sz="45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Paul. It </a:t>
            </a:r>
            <a:r>
              <a:rPr lang="en-US" sz="45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was built by </a:t>
            </a:r>
            <a:r>
              <a:rPr lang="en-US" sz="45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the order </a:t>
            </a:r>
            <a:r>
              <a:rPr lang="en-US" sz="45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of </a:t>
            </a:r>
            <a:r>
              <a:rPr lang="en-US" sz="45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the Countess </a:t>
            </a:r>
            <a:r>
              <a:rPr lang="en-US" sz="45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Varvara</a:t>
            </a:r>
            <a:r>
              <a:rPr lang="en-US" sz="45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5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Petrovna</a:t>
            </a: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pic>
        <p:nvPicPr>
          <p:cNvPr id="3" name="Рисунок 2" descr="g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2276872"/>
            <a:ext cx="7848872" cy="4581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32656"/>
            <a:ext cx="9144000" cy="2934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5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In a few steps from the Church there is a very interesting place. It is a crypt where  Count Adolf </a:t>
            </a:r>
            <a:r>
              <a:rPr lang="en-US" sz="450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Polje</a:t>
            </a:r>
            <a:r>
              <a:rPr lang="en-US" sz="45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was buried in 1830.</a:t>
            </a:r>
            <a:endParaRPr lang="ru-RU" sz="4500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" name="Рисунок 2" descr="305974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2492896"/>
            <a:ext cx="5328592" cy="4155867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"/>
            <a:ext cx="903649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One of the most amazing buildings in </a:t>
            </a:r>
            <a:r>
              <a:rPr lang="en-US" sz="320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Shuvalovsky</a:t>
            </a:r>
            <a:r>
              <a:rPr lang="en-US" sz="3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Park is that wooden country house. It is known as the Yellow </a:t>
            </a:r>
            <a:r>
              <a:rPr lang="en-US" sz="320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Dacha.It</a:t>
            </a:r>
            <a:r>
              <a:rPr lang="en-US" sz="3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was build by the famous architect Max </a:t>
            </a:r>
            <a:r>
              <a:rPr lang="en-US" sz="320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Messmacher</a:t>
            </a:r>
            <a:r>
              <a:rPr lang="en-US" sz="3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for his family.</a:t>
            </a:r>
            <a:endParaRPr lang="ru-RU" sz="3200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" name="Рисунок 2" descr="picturecontent-pid-586d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1988840"/>
            <a:ext cx="5616624" cy="494116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7992888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Far from the Park you can see the high-rising hill  called the New </a:t>
            </a:r>
            <a:r>
              <a:rPr lang="en-US" sz="320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Parnass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pic>
        <p:nvPicPr>
          <p:cNvPr id="3" name="Рисунок 2" descr="256267937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3140968"/>
            <a:ext cx="4464496" cy="357560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 descr="6185519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83968" y="1196752"/>
            <a:ext cx="4609006" cy="374441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04664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And here you can see the Grotto of Echo. It is also known as the Puff-stone Arch which is not so easy to spot in the lush green park </a:t>
            </a:r>
            <a:endParaRPr lang="ru-RU" sz="3200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" name="Рисунок 2" descr="0_100ed1_ac8e07a1_XXXL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411760" y="1556792"/>
            <a:ext cx="3991258" cy="5517232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346</TotalTime>
  <Words>249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My favourite place in Saint-Petersburg</vt:lpstr>
      <vt:lpstr>Let me give you a brief tour but first a bit of history </vt:lpstr>
      <vt:lpstr>There is the Grand Palace in the centre of the Park </vt:lpstr>
      <vt:lpstr>Walking through the Park you can see the ponds that look like a shirt and a hat. That’s why they are called The Napoleon Shirt and the Napoleon Hat.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favourite place in Saint-Petersburg</dc:title>
  <dc:creator>Пользователь</dc:creator>
  <cp:lastModifiedBy>учитель</cp:lastModifiedBy>
  <cp:revision>36</cp:revision>
  <dcterms:created xsi:type="dcterms:W3CDTF">2017-02-27T16:49:22Z</dcterms:created>
  <dcterms:modified xsi:type="dcterms:W3CDTF">2017-09-20T12:05:37Z</dcterms:modified>
</cp:coreProperties>
</file>