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64" r:id="rId4"/>
    <p:sldId id="263" r:id="rId5"/>
    <p:sldId id="262" r:id="rId6"/>
    <p:sldId id="259" r:id="rId7"/>
    <p:sldId id="267" r:id="rId8"/>
    <p:sldId id="266" r:id="rId9"/>
    <p:sldId id="265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FDE1"/>
    <a:srgbClr val="E8FEEC"/>
    <a:srgbClr val="D7FDDD"/>
    <a:srgbClr val="D7FDE6"/>
    <a:srgbClr val="D2FEF6"/>
    <a:srgbClr val="F60000"/>
    <a:srgbClr val="E0E0F8"/>
    <a:srgbClr val="C60000"/>
    <a:srgbClr val="EDDFFD"/>
    <a:srgbClr val="E5D0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46" autoAdjust="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F2B1E6A1-B2EE-44BE-9A2D-C5E0F5FDB82C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10A24E53-447C-4DC5-A3CC-5033573678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86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34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112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420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23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43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269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398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911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63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011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FD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82A21-AAF0-40C4-8805-44C7B5D1B1AE}" type="datetimeFigureOut">
              <a:rPr lang="ru-RU" smtClean="0"/>
              <a:t>20.09.2017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6147A-0F69-4C50-B3D9-4CDB08E0BC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385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99392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60000"/>
                </a:solidFill>
              </a:rPr>
              <a:t>На лесной полянке</a:t>
            </a:r>
            <a:endParaRPr lang="ru-RU" sz="5400" b="1" dirty="0">
              <a:solidFill>
                <a:srgbClr val="F6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6647" y="1412776"/>
            <a:ext cx="640080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Конспект непрерывной образовательной деятельности с детьми средней группы                     Учитель-логопед Груздева Н.Н.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ГБОУ начальная школа-детский сад №696</a:t>
            </a: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8175" y="3284984"/>
            <a:ext cx="4257745" cy="319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326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20688"/>
            <a:ext cx="8676456" cy="54726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Цель: </a:t>
            </a:r>
            <a:r>
              <a:rPr lang="ru-RU" dirty="0" smtClean="0"/>
              <a:t>активизация </a:t>
            </a:r>
            <a:r>
              <a:rPr lang="ru-RU" dirty="0"/>
              <a:t>познавательно-речевой </a:t>
            </a:r>
            <a:r>
              <a:rPr lang="ru-RU" dirty="0" smtClean="0"/>
              <a:t>   	деятельности</a:t>
            </a:r>
            <a:r>
              <a:rPr lang="ru-RU" dirty="0"/>
              <a:t>. </a:t>
            </a:r>
            <a:r>
              <a:rPr lang="ru-RU" dirty="0" smtClean="0"/>
              <a:t>Использование 	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                                                    	(профилактика плоскостопия, двигательная 	активность)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i="1" dirty="0" smtClean="0"/>
              <a:t>Задачи:</a:t>
            </a:r>
          </a:p>
          <a:p>
            <a:pPr lvl="2"/>
            <a:r>
              <a:rPr lang="ru-RU" sz="3200" dirty="0"/>
              <a:t>Р</a:t>
            </a:r>
            <a:r>
              <a:rPr lang="ru-RU" sz="3200" dirty="0" smtClean="0"/>
              <a:t>азвитие слухового и зрительного внимания;</a:t>
            </a:r>
          </a:p>
          <a:p>
            <a:pPr lvl="2"/>
            <a:r>
              <a:rPr lang="ru-RU" sz="3200" dirty="0"/>
              <a:t>Р</a:t>
            </a:r>
            <a:r>
              <a:rPr lang="ru-RU" sz="3200" dirty="0" smtClean="0"/>
              <a:t>азвитие умения делать длительный вдох носом, а  выдох ртом;</a:t>
            </a:r>
          </a:p>
          <a:p>
            <a:pPr lvl="2"/>
            <a:r>
              <a:rPr lang="ru-RU" sz="3200" dirty="0" smtClean="0"/>
              <a:t>Повышение речевой активности;</a:t>
            </a:r>
          </a:p>
          <a:p>
            <a:pPr lvl="2"/>
            <a:r>
              <a:rPr lang="ru-RU" sz="3200" dirty="0" smtClean="0"/>
              <a:t>Развитие фонематического восприятия;</a:t>
            </a:r>
          </a:p>
          <a:p>
            <a:pPr lvl="2"/>
            <a:r>
              <a:rPr lang="ru-RU" sz="3200" dirty="0" smtClean="0"/>
              <a:t>Развитие общей и мелкой моторики;</a:t>
            </a:r>
          </a:p>
          <a:p>
            <a:pPr lvl="2"/>
            <a:r>
              <a:rPr lang="ru-RU" sz="3200" dirty="0" smtClean="0"/>
              <a:t>Развитие навыков контроля и самоконтроля</a:t>
            </a:r>
          </a:p>
          <a:p>
            <a:pPr lvl="2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9453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60000"/>
                </a:solidFill>
              </a:rPr>
              <a:t>Отправляемся в путь</a:t>
            </a:r>
            <a:endParaRPr lang="ru-RU" dirty="0">
              <a:solidFill>
                <a:srgbClr val="F6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Вы любите путешествовать?   (да)</a:t>
            </a:r>
          </a:p>
          <a:p>
            <a:pPr marL="0" indent="0">
              <a:buNone/>
            </a:pPr>
            <a:r>
              <a:rPr lang="ru-RU" dirty="0" smtClean="0"/>
              <a:t>- Сегодня мы отправимся на лесную полянку. Вон она виднеется. Но как нам перебраться через ручеек на другую сторону?      (по мостику)</a:t>
            </a:r>
          </a:p>
          <a:p>
            <a:pPr marL="0" indent="0">
              <a:buNone/>
            </a:pPr>
            <a:r>
              <a:rPr lang="ru-RU" dirty="0" smtClean="0"/>
              <a:t>- Давайте снимем обувь и перейдем. (идут в носочках)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43808" y="3856577"/>
            <a:ext cx="3816424" cy="2862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099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Никто не упал? Ног не замочил? (нет)</a:t>
            </a:r>
          </a:p>
          <a:p>
            <a:pPr marL="0" indent="0">
              <a:buNone/>
            </a:pPr>
            <a:r>
              <a:rPr lang="ru-RU" dirty="0" smtClean="0"/>
              <a:t>- Все перешли? МОЛОДЦЫ!</a:t>
            </a:r>
          </a:p>
          <a:p>
            <a:pPr marL="0" indent="0">
              <a:buNone/>
            </a:pPr>
            <a:r>
              <a:rPr lang="ru-RU" dirty="0" smtClean="0"/>
              <a:t>- Какая красивая полянка!</a:t>
            </a:r>
          </a:p>
          <a:p>
            <a:endParaRPr lang="ru-RU" dirty="0"/>
          </a:p>
        </p:txBody>
      </p:sp>
      <p:pic>
        <p:nvPicPr>
          <p:cNvPr id="2051" name="Picture 3" descr="C:\Users\1st\Desktop\2014-03-26\002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7501" y="3068960"/>
            <a:ext cx="3816304" cy="286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64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4868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Есть ли здесь цветы? Посмотрите. (да)</a:t>
            </a:r>
          </a:p>
          <a:p>
            <a:pPr marL="0" indent="0">
              <a:buNone/>
            </a:pPr>
            <a:r>
              <a:rPr lang="ru-RU" dirty="0" smtClean="0"/>
              <a:t>- Давайте их понюхаем! Ах, какой аромат!</a:t>
            </a:r>
          </a:p>
          <a:p>
            <a:pPr marL="0" indent="0">
              <a:buNone/>
            </a:pPr>
            <a:r>
              <a:rPr lang="ru-RU" dirty="0" smtClean="0"/>
              <a:t>- Вдыхаем носиком, а выдыхаем ртом.     Медленно…</a:t>
            </a:r>
          </a:p>
          <a:p>
            <a:pPr marL="0" indent="0">
              <a:buNone/>
            </a:pPr>
            <a:r>
              <a:rPr lang="ru-RU" dirty="0" smtClean="0"/>
              <a:t>- Еще раз…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789040"/>
            <a:ext cx="4115256" cy="2572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56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018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Физминутка</a:t>
            </a:r>
            <a:endParaRPr lang="ru-RU" sz="4000" dirty="0" smtClean="0">
              <a:solidFill>
                <a:srgbClr val="FF0000"/>
              </a:solidFill>
            </a:endParaRPr>
          </a:p>
          <a:p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А </a:t>
            </a:r>
            <a:r>
              <a:rPr lang="ru-RU" sz="2800" dirty="0"/>
              <a:t>теперь попрыгаем все вместе как зайчики… </a:t>
            </a:r>
            <a:endParaRPr lang="ru-RU" sz="2800" dirty="0" smtClean="0"/>
          </a:p>
          <a:p>
            <a:r>
              <a:rPr lang="ru-RU" sz="2800" dirty="0" smtClean="0"/>
              <a:t>«</a:t>
            </a:r>
            <a:r>
              <a:rPr lang="ru-RU" sz="2800" dirty="0"/>
              <a:t>Прыг-скок»</a:t>
            </a:r>
          </a:p>
          <a:p>
            <a:r>
              <a:rPr lang="ru-RU" sz="2800" dirty="0"/>
              <a:t>-Походим как медведи… «Мишка косолапый по лесу идет»…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32098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/>
              <a:t>К медведям, к медведям</a:t>
            </a:r>
          </a:p>
          <a:p>
            <a:r>
              <a:rPr lang="ru-RU" sz="2400" i="1" dirty="0"/>
              <a:t>В зеленый лес поедем,</a:t>
            </a:r>
          </a:p>
          <a:p>
            <a:r>
              <a:rPr lang="ru-RU" sz="2400" i="1" dirty="0"/>
              <a:t>Поедем мы к медведям</a:t>
            </a:r>
          </a:p>
          <a:p>
            <a:r>
              <a:rPr lang="ru-RU" sz="2400" i="1" dirty="0"/>
              <a:t>В густой зеленый лес.</a:t>
            </a:r>
          </a:p>
          <a:p>
            <a:r>
              <a:rPr lang="ru-RU" sz="2400" i="1" dirty="0"/>
              <a:t>Где елки, где шишки,</a:t>
            </a:r>
          </a:p>
          <a:p>
            <a:r>
              <a:rPr lang="ru-RU" sz="2400" i="1" dirty="0"/>
              <a:t>Где маленькие мишки,</a:t>
            </a:r>
          </a:p>
          <a:p>
            <a:r>
              <a:rPr lang="ru-RU" sz="2400" i="1" dirty="0"/>
              <a:t>Где </a:t>
            </a:r>
            <a:r>
              <a:rPr lang="ru-RU" sz="2400" i="1" dirty="0" smtClean="0"/>
              <a:t>зайки-шалунишки</a:t>
            </a:r>
            <a:endParaRPr lang="ru-RU" sz="2400" i="1" dirty="0"/>
          </a:p>
          <a:p>
            <a:r>
              <a:rPr lang="ru-RU" sz="2400" i="1" dirty="0"/>
              <a:t>С мамашами и без</a:t>
            </a:r>
            <a:r>
              <a:rPr lang="ru-RU" i="1" dirty="0"/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7010" y="3429000"/>
            <a:ext cx="4563709" cy="283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27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937" y="71527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Давайте с вами выложим шерстяными нитками зайчонка и медвежонка на бумаге.</a:t>
            </a:r>
          </a:p>
          <a:p>
            <a:pPr marL="0" indent="0">
              <a:buNone/>
            </a:pPr>
            <a:r>
              <a:rPr lang="ru-RU" dirty="0" smtClean="0"/>
              <a:t>- Потрогайте, обычная ли это бумага? (нет)</a:t>
            </a:r>
          </a:p>
          <a:p>
            <a:pPr marL="0" indent="0">
              <a:buNone/>
            </a:pPr>
            <a:r>
              <a:rPr lang="ru-RU" dirty="0" smtClean="0"/>
              <a:t>- Это бумага БАРХАТНАЯ. </a:t>
            </a:r>
            <a:endParaRPr lang="ru-RU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501008"/>
            <a:ext cx="4040423" cy="291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2215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Пока мы играли со зверятами, отошли   далеко от мостика. Как же нам перебраться    обратно?</a:t>
            </a:r>
          </a:p>
          <a:p>
            <a:pPr>
              <a:buFontTx/>
              <a:buChar char="-"/>
            </a:pPr>
            <a:r>
              <a:rPr lang="ru-RU" dirty="0" smtClean="0"/>
              <a:t>Мостика нет, но зато есть канатная дорога!</a:t>
            </a:r>
          </a:p>
          <a:p>
            <a:pPr marL="0" indent="0">
              <a:buNone/>
            </a:pPr>
            <a:r>
              <a:rPr lang="ru-RU" dirty="0" smtClean="0"/>
              <a:t>-   Давайте представим, что мы КАНАТО-    ХОДЦЫ, разуемся и пройдем по канату…</a:t>
            </a:r>
          </a:p>
          <a:p>
            <a:pPr marL="0" indent="0">
              <a:buNone/>
            </a:pPr>
            <a:r>
              <a:rPr lang="ru-RU" dirty="0" smtClean="0"/>
              <a:t>-   Щекотно? Так и надо!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884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76044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st\Desktop\2014-03-26\01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2397" y="1556792"/>
            <a:ext cx="423765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1880" y="5494484"/>
            <a:ext cx="2018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1283601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271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На лесной полянке</vt:lpstr>
      <vt:lpstr>Презентация PowerPoint</vt:lpstr>
      <vt:lpstr>Отправляемся в путь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1st</dc:creator>
  <cp:lastModifiedBy>1st</cp:lastModifiedBy>
  <cp:revision>32</cp:revision>
  <cp:lastPrinted>2014-03-26T17:02:02Z</cp:lastPrinted>
  <dcterms:created xsi:type="dcterms:W3CDTF">2014-03-23T11:58:08Z</dcterms:created>
  <dcterms:modified xsi:type="dcterms:W3CDTF">2017-09-20T16:29:15Z</dcterms:modified>
</cp:coreProperties>
</file>