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86322"/>
            <a:ext cx="4191000" cy="1729460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 подготовила: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ученица 4 «А» класса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МБОУ </a:t>
            </a:r>
            <a:r>
              <a:rPr lang="ru-RU" sz="1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Дивеевской</a:t>
            </a:r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средней общеобразовательной школы</a:t>
            </a:r>
          </a:p>
          <a:p>
            <a:pPr algn="l"/>
            <a:r>
              <a:rPr lang="ru-RU" sz="1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Кряжева</a:t>
            </a:r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Валерия</a:t>
            </a:r>
            <a:endParaRPr lang="ru-RU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305800" cy="19812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Национальные  парки  мира</a:t>
            </a:r>
            <a:endParaRPr lang="ru-RU" sz="6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929322" y="2571744"/>
            <a:ext cx="2845489" cy="2075247"/>
            <a:chOff x="6119117" y="2507834"/>
            <a:chExt cx="2845489" cy="2075247"/>
          </a:xfrm>
        </p:grpSpPr>
        <p:pic>
          <p:nvPicPr>
            <p:cNvPr id="10248" name="Picture 8" descr="Лучшие национальные парки мира - Торрес-дель-Пайне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773982">
              <a:off x="6119117" y="2507834"/>
              <a:ext cx="2845489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reflection blurRad="12700" stA="38000" endPos="28000" dist="5000" dir="5400000" sy="-100000" algn="bl" rotWithShape="0"/>
            </a:effectLst>
          </p:spPr>
        </p:pic>
        <p:sp>
          <p:nvSpPr>
            <p:cNvPr id="13" name="Прямоугольник 12"/>
            <p:cNvSpPr/>
            <p:nvPr/>
          </p:nvSpPr>
          <p:spPr>
            <a:xfrm rot="702630">
              <a:off x="7914571" y="4213749"/>
              <a:ext cx="8210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err="1" smtClean="0">
                  <a:latin typeface="Arial" pitchFamily="34" charset="0"/>
                  <a:cs typeface="Arial" pitchFamily="34" charset="0"/>
                </a:rPr>
                <a:t>Банф</a:t>
              </a:r>
              <a:endParaRPr lang="ru-RU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357290" y="4357694"/>
            <a:ext cx="2928958" cy="2278458"/>
            <a:chOff x="1357290" y="4357694"/>
            <a:chExt cx="2928958" cy="2278458"/>
          </a:xfrm>
        </p:grpSpPr>
        <p:pic>
          <p:nvPicPr>
            <p:cNvPr id="10244" name="Picture 4" descr="Лучшие национальные парки мира - Серенгети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57290" y="4357694"/>
              <a:ext cx="2928958" cy="227845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reflection blurRad="12700" stA="38000" endPos="28000" dist="5000" dir="5400000" sy="-100000" algn="bl" rotWithShape="0"/>
            </a:effec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2285984" y="6215082"/>
              <a:ext cx="19532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Arial" pitchFamily="34" charset="0"/>
                  <a:cs typeface="Arial" pitchFamily="34" charset="0"/>
                </a:rPr>
                <a:t>Гранд – Каньон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85720" y="2571744"/>
            <a:ext cx="2972425" cy="1928826"/>
            <a:chOff x="428321" y="2596578"/>
            <a:chExt cx="2972425" cy="1928826"/>
          </a:xfrm>
        </p:grpSpPr>
        <p:pic>
          <p:nvPicPr>
            <p:cNvPr id="10242" name="Picture 2" descr="Лучшие национальные парки мира - Плитвицкие озера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1011330">
              <a:off x="428321" y="2596578"/>
              <a:ext cx="2972425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reflection blurRad="12700" stA="38000" endPos="28000" dist="5000" dir="5400000" sy="-100000" algn="bl" rotWithShape="0"/>
            </a:effectLst>
          </p:spPr>
        </p:pic>
        <p:sp>
          <p:nvSpPr>
            <p:cNvPr id="11" name="Прямоугольник 10"/>
            <p:cNvSpPr/>
            <p:nvPr/>
          </p:nvSpPr>
          <p:spPr>
            <a:xfrm rot="21038861">
              <a:off x="1518345" y="4051775"/>
              <a:ext cx="16736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err="1" smtClean="0">
                  <a:latin typeface="Arial" pitchFamily="34" charset="0"/>
                  <a:cs typeface="Arial" pitchFamily="34" charset="0"/>
                </a:rPr>
                <a:t>Йеллоустоун</a:t>
              </a:r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214678" y="2357430"/>
            <a:ext cx="2675031" cy="1995851"/>
            <a:chOff x="3428992" y="2357430"/>
            <a:chExt cx="2675031" cy="1995851"/>
          </a:xfrm>
        </p:grpSpPr>
        <p:pic>
          <p:nvPicPr>
            <p:cNvPr id="10246" name="Picture 6" descr="Лучшие национальные парки мира - Банф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2" y="2357430"/>
              <a:ext cx="2661134" cy="199585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  <a:reflection blurRad="12700" stA="38000" endPos="28000" dist="5000" dir="5400000" sy="-100000" algn="bl" rotWithShape="0"/>
            </a:effec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143504" y="3571876"/>
              <a:ext cx="9605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err="1" smtClean="0">
                  <a:latin typeface="Arial" pitchFamily="34" charset="0"/>
                  <a:cs typeface="Arial" pitchFamily="34" charset="0"/>
                </a:rPr>
                <a:t>Игуасу</a:t>
              </a:r>
              <a:endParaRPr lang="ru-RU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myshared.ru/4/271024/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37862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Национальные парки – это особые природные территории на суше или воде, где полностью или частично запрещена деятельность человека. Главная цель – охрана окружающей среды, т. е. сохранение ценных природных комплексов, животного и растительного мира. Эти места открыты для свободного посещения любителями природы и туристами. В своем проекте я расскажу  только о некоторых из них, на мой взгляд, самых живописных и красивых,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пофотографировать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 которых хотел бы каждый фотограф.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заповедники и национальные парки тунд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6905">
            <a:off x="330705" y="4195776"/>
            <a:ext cx="3000396" cy="2250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http://self-trips.ru/wp-content/uploads/2015/01/Zhangjiajie-National-Forest-P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12454">
            <a:off x="5910320" y="4406891"/>
            <a:ext cx="2958597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8438" name="Picture 6" descr="Национальный парк Улуру-Ката Тьюта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572008"/>
            <a:ext cx="2643206" cy="185738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043626" cy="5715000"/>
          </a:xfrm>
        </p:spPr>
        <p:txBody>
          <a:bodyPr/>
          <a:lstStyle/>
          <a:p>
            <a:pPr lvl="0"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Национальный парк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Игуасу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Аргентина, Бразилия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215074" y="928670"/>
            <a:ext cx="2550974" cy="542928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Этот прекрасный национальный парк расположился на границе двух стран Южной Америки и по праву считается одним из семи природных чудес света. Громадные водопады, высота которых составляет более 70 метров не оставят вас равнодушными.</a:t>
            </a:r>
          </a:p>
          <a:p>
            <a:endParaRPr lang="ru-RU" dirty="0"/>
          </a:p>
        </p:txBody>
      </p:sp>
      <p:pic>
        <p:nvPicPr>
          <p:cNvPr id="5" name="Picture 2" descr="Красивейшие Национальные парки ми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5475805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6215106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Национальный парк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Банф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Канада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1428736"/>
            <a:ext cx="2571768" cy="492922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Это старейший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национальный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парк Канады, который впечатляет богатыми горными массивами, густыми лесистыми регионами, ледниками и ледяными полями.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Банф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является домом для медведей гризли, лосей и снежного барана.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5786478" cy="43577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5900750" cy="97153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Национальный парк Гранд – Каньон,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Северная Америка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72264" y="642918"/>
            <a:ext cx="2571736" cy="57150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Гранд-Каньон не самый глубокий на Земле каньон. Однако он известен благодаря своим размерам и потрясающим пейзажам. Его глубина более 1500 м, а потому разница температур на его дне и вершине довольно приличная. Если наверху воздух прогреется до 15-20 градусов, то на дне будут все 40! 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Grand Canyon National P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6143668" cy="421484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82866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500" b="1" dirty="0" smtClean="0">
                <a:latin typeface="Arial" pitchFamily="34" charset="0"/>
                <a:cs typeface="Arial" pitchFamily="34" charset="0"/>
              </a:rPr>
              <a:t>Национальный парк Какаду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Австралия</a:t>
            </a:r>
            <a:endParaRPr lang="ru-RU" sz="3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72264" y="714356"/>
            <a:ext cx="2428892" cy="5786478"/>
          </a:xfrm>
        </p:spPr>
        <p:txBody>
          <a:bodyPr>
            <a:noAutofit/>
          </a:bodyPr>
          <a:lstStyle/>
          <a:p>
            <a:pPr algn="ctr"/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В Какаду присутствуют удивительные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растения,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множество видов птиц, рыб и животных. Среди них можно встретить древесную лягушку, осьминога, кенгуру, буйвола, </a:t>
            </a:r>
            <a:r>
              <a:rPr lang="ru-RU" sz="1500" b="1" dirty="0" err="1" smtClean="0">
                <a:latin typeface="Arial" pitchFamily="34" charset="0"/>
                <a:cs typeface="Arial" pitchFamily="34" charset="0"/>
              </a:rPr>
              <a:t>ворана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, а также знаменитую огромную рыбу </a:t>
            </a:r>
            <a:r>
              <a:rPr lang="ru-RU" sz="1500" b="1" dirty="0" err="1" smtClean="0">
                <a:latin typeface="Arial" pitchFamily="34" charset="0"/>
                <a:cs typeface="Arial" pitchFamily="34" charset="0"/>
              </a:rPr>
              <a:t>баррамунди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. А прогулка по Аллигаторовой реке – это возможность самым смелым путешественникам посмотреть на пресноводных крокодилов. </a:t>
            </a:r>
            <a:r>
              <a:rPr lang="ru-RU" sz="1500" dirty="0" smtClean="0"/>
              <a:t/>
            </a:r>
            <a:br>
              <a:rPr lang="ru-RU" sz="1500" dirty="0" smtClean="0"/>
            </a:br>
            <a:endParaRPr lang="ru-RU" sz="1500" dirty="0"/>
          </a:p>
        </p:txBody>
      </p:sp>
      <p:pic>
        <p:nvPicPr>
          <p:cNvPr id="23554" name="Picture 2" descr="http://icache2.rutraveller.ru/icache/place/7/001/71_603x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6215106" cy="442915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142844" y="500042"/>
            <a:ext cx="6248400" cy="118585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Национальный парк Килиманджаро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Африка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6578" y="857232"/>
            <a:ext cx="2143140" cy="557216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Национальный парк Килиманджаро был включен в Список всемирного наследия в 1987 г. Гора Килиманджаро - самая высокая одиночная гора в мире. Гора Килиманджаро образовалась в результате серии вулканических движений.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 descr="http://www.nidokidos.org/attachment.php?s=bb72ec612d6e32a33d7169a129d8e097&amp;attachmentid=177015&amp;d=13723179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6286544" cy="4589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5257808" cy="104297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Национальный парк Тикаль,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Гватемала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428604"/>
            <a:ext cx="2500330" cy="607223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Если вы хотите поехать в национальный парк Тикаль, то приготовьтесь познакомиться с племенем майя. Спрятанные глубоко в джунглях фантастические руины поселений майя жили здесь тысячи лет назад. Насладитесь великолепной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архитектурой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мистическими храмами и красотой дикой природы.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ttp://static.wixstatic.com/media/5103d1_5476fcbb7084ebd524d18694f55160ca.jpg_srz_1600_1200_85_22_0.50_1.20_0.00_jpg_sr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6000793" cy="464347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5400684" cy="9715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Национальный парк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Йеллоустоун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США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72264" y="1357298"/>
            <a:ext cx="2270000" cy="5000684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Он находится в США и охватывает территорию сразу же трех штатов. 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Йеллостоун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примечателен тем, что в недрах земли под ним дремлет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супер-вулкан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 Именно потому на просторах парка существует гейзерное поле, множество термальных источников и огромное озеро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Йеллостоун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, расположенное в кратере гигантского вулкана.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Природный парк Йеллоустоу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6143668" cy="40923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</TotalTime>
  <Words>437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Национальные  парки  мира</vt:lpstr>
      <vt:lpstr>Национальные парки – это особые природные территории на суше или воде, где полностью или частично запрещена деятельность человека. Главная цель – охрана окружающей среды, т. е. сохранение ценных природных комплексов, животного и растительного мира. Эти места открыты для свободного посещения любителями природы и туристами. В своем проекте я расскажу  только о некоторых из них, на мой взгляд, самых живописных и красивых, пофотографировать в которых хотел бы каждый фотограф.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Национальные  парки  мира</dc:title>
  <cp:lastModifiedBy>адм</cp:lastModifiedBy>
  <cp:revision>24</cp:revision>
  <dcterms:modified xsi:type="dcterms:W3CDTF">2016-01-13T14:50:33Z</dcterms:modified>
</cp:coreProperties>
</file>