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68" r:id="rId15"/>
    <p:sldId id="273" r:id="rId16"/>
    <p:sldId id="269" r:id="rId17"/>
    <p:sldId id="270" r:id="rId18"/>
    <p:sldId id="274" r:id="rId19"/>
    <p:sldId id="271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9" autoAdjust="0"/>
    <p:restoredTop sz="94660"/>
  </p:normalViewPr>
  <p:slideViewPr>
    <p:cSldViewPr snapToGrid="0">
      <p:cViewPr varScale="1">
        <p:scale>
          <a:sx n="53" d="100"/>
          <a:sy n="53" d="100"/>
        </p:scale>
        <p:origin x="50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Николай </a:t>
            </a:r>
            <a:r>
              <a:rPr lang="ru-RU" sz="5400" dirty="0"/>
              <a:t>С</a:t>
            </a:r>
            <a:r>
              <a:rPr lang="ru-RU" sz="5400" dirty="0" smtClean="0"/>
              <a:t>тепанович </a:t>
            </a:r>
            <a:r>
              <a:rPr lang="ru-RU" sz="5400" dirty="0"/>
              <a:t>Г</a:t>
            </a:r>
            <a:r>
              <a:rPr lang="ru-RU" sz="5400" dirty="0" smtClean="0"/>
              <a:t>умилев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1886-1921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079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466165"/>
            <a:ext cx="9720073" cy="584319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1910 году вышел сборник «Жемчуга», в который как одна из частей были включены «Романтические цветы». В состав «Жемчугов» входит поэма «Капитаны», одно из известнейших произведений Николая Гумилёва. Сборник получил хвалебные отзывы В. Брюсова, В. Иванова, И. Анненского и других критиков, хотя её называли «ещё ученической </a:t>
            </a:r>
            <a:r>
              <a:rPr lang="ru-RU" dirty="0" smtClean="0"/>
              <a:t>книгой».</a:t>
            </a:r>
          </a:p>
          <a:p>
            <a:r>
              <a:rPr lang="ru-RU" dirty="0"/>
              <a:t>25 апреля 1910 года, после трёх лет колебаний, он наконец женился: в Николаевской церкви села Никольская слободка, в предместье города Киева, Гумилёв обвенчался с Анной Андреевной Горенко (Ахматовой).</a:t>
            </a:r>
            <a:endParaRPr lang="ru-RU" dirty="0" smtClean="0"/>
          </a:p>
          <a:p>
            <a:r>
              <a:rPr lang="ru-RU" dirty="0"/>
              <a:t>В 1911 году при активнейшем участии Гумилёва был основан «Цех поэтов», в который, кроме Гумилёва, входили Анна Ахматова, Осип Мандельштам, Владимир Нарбут, Сергей Городецкий, Елизавета Кузьмина-Караваева (будущая «Мать Мария»), Зенкевич и другие</a:t>
            </a:r>
            <a:r>
              <a:rPr lang="ru-RU" dirty="0" smtClean="0"/>
              <a:t>.</a:t>
            </a:r>
          </a:p>
          <a:p>
            <a:r>
              <a:rPr lang="ru-RU" dirty="0"/>
              <a:t>В это время символизм переживал кризис, который молодые поэты стремились преодолеть. Поэзию они провозгласили ремеслом, а всех поэтов разделили на мастеров и подмастерьев. В «Цехе» мастерами, или «синдиками» считались Городецкий и Гумилёв. Первоначально «Цех» не имел чёткой литературной направленности. На первом заседании, которое состоялось на квартире у Городецкого, были </a:t>
            </a:r>
            <a:r>
              <a:rPr lang="ru-RU" dirty="0" err="1"/>
              <a:t>Пяст</a:t>
            </a:r>
            <a:r>
              <a:rPr lang="ru-RU" dirty="0"/>
              <a:t>, Блок с женой, Ахматова и </a:t>
            </a:r>
            <a:r>
              <a:rPr lang="ru-RU" dirty="0" smtClean="0"/>
              <a:t>другие.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88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Акмеизм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1912 году Гумилёв заявил о появлении нового художественного течения — </a:t>
            </a:r>
            <a:r>
              <a:rPr lang="ru-RU" u="sng" dirty="0"/>
              <a:t>акмеизма</a:t>
            </a:r>
            <a:r>
              <a:rPr lang="ru-RU" dirty="0"/>
              <a:t>, в которое оказались включены члены «Цеха поэтов». Акмеизм провозглашал </a:t>
            </a:r>
            <a:r>
              <a:rPr lang="ru-RU" u="sng" dirty="0"/>
              <a:t>материальность, предметность тематики и образов, точность слова</a:t>
            </a:r>
            <a:r>
              <a:rPr lang="ru-RU" dirty="0"/>
              <a:t>. Появление нового течения вызвало бурную реакцию, по большей части </a:t>
            </a:r>
            <a:r>
              <a:rPr lang="ru-RU" dirty="0" smtClean="0"/>
              <a:t>негативную. </a:t>
            </a:r>
            <a:r>
              <a:rPr lang="ru-RU" dirty="0"/>
              <a:t>В том же году акмеисты открывают собственное издательство «Гиперборей» и одноимённый журнал.</a:t>
            </a:r>
          </a:p>
          <a:p>
            <a:pPr marL="0" indent="0">
              <a:buNone/>
            </a:pPr>
            <a:r>
              <a:rPr lang="ru-RU" dirty="0" smtClean="0"/>
              <a:t>Гумилёв </a:t>
            </a:r>
            <a:r>
              <a:rPr lang="ru-RU" dirty="0"/>
              <a:t>поступает на историко-филологический факультет Петербургского университета, где изучает старофранцузскую поэзию.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этом же году был издан поэтический сборник «Чужое небо», в котором, в частности, были напечатаны первая, вторая и третья песнь поэмы «Открытие Америки».</a:t>
            </a:r>
          </a:p>
        </p:txBody>
      </p:sp>
    </p:spTree>
    <p:extLst>
      <p:ext uri="{BB962C8B-B14F-4D97-AF65-F5344CB8AC3E}">
        <p14:creationId xmlns:p14="http://schemas.microsoft.com/office/powerpoint/2010/main" val="2710919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мировая война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1775012"/>
            <a:ext cx="9720073" cy="4534348"/>
          </a:xfrm>
        </p:spPr>
        <p:txBody>
          <a:bodyPr>
            <a:normAutofit/>
          </a:bodyPr>
          <a:lstStyle/>
          <a:p>
            <a:r>
              <a:rPr lang="ru-RU" dirty="0"/>
              <a:t>После начала Первой мировой войны в начале августа 1914 года Гумилёв записался добровольцем в армию. Вместе с Николаем на войну (по призыву) ушёл и его брат Дмитрий Гумилёв, который был контужен в бою и умер в 1922 году</a:t>
            </a:r>
            <a:r>
              <a:rPr lang="ru-RU" dirty="0" smtClean="0"/>
              <a:t>.</a:t>
            </a:r>
          </a:p>
          <a:p>
            <a:r>
              <a:rPr lang="ru-RU" dirty="0"/>
              <a:t>Примечательно, что хотя почти все именитые поэты того времени слагали или патриотические, или военные стихи, в боевых действиях добровольцами участвовали лишь двое: Гумилёв и Бенедикт Лившиц</a:t>
            </a:r>
            <a:r>
              <a:rPr lang="ru-RU" dirty="0" smtClean="0"/>
              <a:t>.</a:t>
            </a:r>
          </a:p>
          <a:p>
            <a:r>
              <a:rPr lang="ru-RU" dirty="0" smtClean="0"/>
              <a:t>Гумилев писал </a:t>
            </a:r>
            <a:r>
              <a:rPr lang="ru-RU" dirty="0"/>
              <a:t>: «Мы наступали, выбивали немцев из деревень, ходили в разъезды, я тоже проделывал всё это, но как во сне, то дрожа в ознобе, то сгорая в жару. Наконец, после одной ночи, в течение которой я, не выходя из халупы, совершил по крайней мере двадцать обходов и пятнадцать побегов из плена, я решил смерить температуру. Градусник показал 38,7</a:t>
            </a:r>
            <a:r>
              <a:rPr lang="ru-RU" dirty="0" smtClean="0"/>
              <a:t>.».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5222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376518"/>
            <a:ext cx="9720073" cy="5932842"/>
          </a:xfrm>
        </p:spPr>
        <p:txBody>
          <a:bodyPr>
            <a:normAutofit/>
          </a:bodyPr>
          <a:lstStyle/>
          <a:p>
            <a:r>
              <a:rPr lang="ru-RU" sz="2400" dirty="0"/>
              <a:t>В 1916 году вышел сборник стихов «Колчан», в который вошли стихи на военную тему.</a:t>
            </a:r>
          </a:p>
          <a:p>
            <a:pPr marL="0" indent="0">
              <a:buNone/>
            </a:pPr>
            <a:r>
              <a:rPr lang="ru-RU" sz="2400" dirty="0" smtClean="0"/>
              <a:t>В </a:t>
            </a:r>
            <a:r>
              <a:rPr lang="ru-RU" sz="2400" dirty="0"/>
              <a:t>1917 году Гумилёв решил перевестись на </a:t>
            </a:r>
            <a:r>
              <a:rPr lang="ru-RU" sz="2400" dirty="0" err="1"/>
              <a:t>Салоникский</a:t>
            </a:r>
            <a:r>
              <a:rPr lang="ru-RU" sz="2400" dirty="0"/>
              <a:t> фронт и отправился в русский экспедиционный корпус в Париж. Во Францию он поехал северным маршрутом — через Швецию, Норвегию и Англию. В Лондоне Гумилёв задержался на месяц, где познакомился с поэтом Уильямом </a:t>
            </a:r>
            <a:r>
              <a:rPr lang="ru-RU" sz="2400" dirty="0" err="1"/>
              <a:t>Батлером</a:t>
            </a:r>
            <a:r>
              <a:rPr lang="ru-RU" sz="2400" dirty="0"/>
              <a:t> </a:t>
            </a:r>
            <a:r>
              <a:rPr lang="ru-RU" sz="2400" dirty="0" err="1"/>
              <a:t>Йейтсом</a:t>
            </a:r>
            <a:r>
              <a:rPr lang="ru-RU" sz="2400" dirty="0"/>
              <a:t> и писателем Гилбертом Честертоном[18]. Англию Гумилёв покинул в отличном настроении: бумага и типографские расходы оказались там гораздо дешевле, и «Гиперборей» он мог печатать там.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Прибыв </a:t>
            </a:r>
            <a:r>
              <a:rPr lang="ru-RU" sz="2400" dirty="0"/>
              <a:t>в Париж, проходил службу в качестве адъютанта при комиссаре Временного правительства, где подружился с художниками М. Ф. Ларионовым и Н. С. Гончаровой.</a:t>
            </a:r>
          </a:p>
          <a:p>
            <a:pPr marL="0" indent="0">
              <a:buNone/>
            </a:pPr>
            <a:r>
              <a:rPr lang="ru-RU" sz="2400" dirty="0" smtClean="0"/>
              <a:t>В этой войне был награжден Орденом Святого </a:t>
            </a:r>
            <a:r>
              <a:rPr lang="ru-RU" sz="2400" dirty="0"/>
              <a:t>С</a:t>
            </a:r>
            <a:r>
              <a:rPr lang="ru-RU" sz="2400" dirty="0" smtClean="0"/>
              <a:t>танислава </a:t>
            </a:r>
            <a:r>
              <a:rPr lang="en-US" sz="2400" dirty="0" smtClean="0"/>
              <a:t>III</a:t>
            </a:r>
            <a:r>
              <a:rPr lang="ru-RU" sz="2400" dirty="0" smtClean="0"/>
              <a:t> степени с мечами и бантом, Георгиевским крестом 3 и 4 степени.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36891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Советская </a:t>
            </a:r>
            <a:r>
              <a:rPr lang="ru-RU" dirty="0"/>
              <a:t>Р</a:t>
            </a:r>
            <a:r>
              <a:rPr lang="ru-RU" dirty="0" smtClean="0"/>
              <a:t>оссия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1918 году был издан сборник «Костёр», а также африканская поэма «Мик». Прототипом Луи, обезьяньего царя, послужил Лев </a:t>
            </a:r>
            <a:r>
              <a:rPr lang="ru-RU" dirty="0" smtClean="0"/>
              <a:t>Гумилёв, его сын. </a:t>
            </a:r>
            <a:r>
              <a:rPr lang="ru-RU" dirty="0"/>
              <a:t>Время для выхода сказочной поэмы было неудачным, и она была встречена прохладно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5 августа </a:t>
            </a:r>
            <a:r>
              <a:rPr lang="ru-RU" dirty="0"/>
              <a:t>1918 года состоялся развод с Анной Ахматовой. Отношения между поэтами разладились давно, но развестись с правом вновь вступить в брак до революции было невозможно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 1919 году женился на Анне Николаевне Энгельгардт, дочери историка и литературоведа Н. А. </a:t>
            </a:r>
            <a:r>
              <a:rPr lang="ru-RU" dirty="0" smtClean="0"/>
              <a:t>Энгельгардта.</a:t>
            </a:r>
          </a:p>
          <a:p>
            <a:r>
              <a:rPr lang="ru-RU" dirty="0"/>
              <a:t>В 1918 - 1920 годах Гумилёв читал лекции о поэтическом творчестве в Институте живого </a:t>
            </a:r>
            <a:r>
              <a:rPr lang="ru-RU" dirty="0" smtClean="0"/>
              <a:t>слова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8078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233081"/>
            <a:ext cx="9720073" cy="6311153"/>
          </a:xfrm>
        </p:spPr>
        <p:txBody>
          <a:bodyPr/>
          <a:lstStyle/>
          <a:p>
            <a:r>
              <a:rPr lang="ru-RU" dirty="0"/>
              <a:t>В 1920 году был учреждён Петроградский отдел Всероссийского Союза поэтов, туда вошёл и Гумилёв. Формально главой Союза был избран Блок, однако фактически Союзом управляла «более чем </a:t>
            </a:r>
            <a:r>
              <a:rPr lang="ru-RU" dirty="0" smtClean="0"/>
              <a:t>пробольшевистски» настроенная </a:t>
            </a:r>
            <a:r>
              <a:rPr lang="ru-RU" dirty="0"/>
              <a:t>группа поэтов во главе с Павлович. Под предлогом того, что в выборах председателя не было достигнуто кворума, были назначены перевыборы. Лагерь Павлович, считая, что это простая формальность, согласился, однако на перевыборах была неожиданно выдвинута кандидатура Гумилёва, который и победил с перевесом в один </a:t>
            </a:r>
            <a:r>
              <a:rPr lang="ru-RU" dirty="0" smtClean="0"/>
              <a:t>голос.</a:t>
            </a:r>
          </a:p>
          <a:p>
            <a:r>
              <a:rPr lang="ru-RU" dirty="0"/>
              <a:t>Близкое участие в делах отдела принимал Горький. Когда возник горьковский план «История культуры в картинах» для издательства «Всемирная литература», Гумилёв поддержал эти начинания. Его «Отравленная туника» пришлась как нельзя более кстати. Кроме того, Гумилёв дал секции пьесы «</a:t>
            </a:r>
            <a:r>
              <a:rPr lang="ru-RU" dirty="0" err="1"/>
              <a:t>Гондла</a:t>
            </a:r>
            <a:r>
              <a:rPr lang="ru-RU" dirty="0"/>
              <a:t>», «Охота на носорога» и «Красота </a:t>
            </a:r>
            <a:r>
              <a:rPr lang="ru-RU" dirty="0" err="1"/>
              <a:t>Морни</a:t>
            </a:r>
            <a:r>
              <a:rPr lang="ru-RU" dirty="0"/>
              <a:t>». Судьба последней печальна: полный её текст не сохранился</a:t>
            </a:r>
            <a:r>
              <a:rPr lang="ru-RU" dirty="0" smtClean="0"/>
              <a:t>.</a:t>
            </a:r>
          </a:p>
          <a:p>
            <a:r>
              <a:rPr lang="ru-RU" dirty="0"/>
              <a:t>Живя в Советской России, Гумилёв не скрывал своих религиозных и политических взглядов — он открыто крестился на храмы, заявлял о своих воззрениях. Так, на одном из поэтических вечеров он на вопрос из зала — «каковы ваши политические убеждения?» ответил — «я убеждённый монархист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184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1792940"/>
            <a:ext cx="9720073" cy="451641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Первая жена  </a:t>
            </a:r>
            <a:r>
              <a:rPr lang="ru-RU" dirty="0"/>
              <a:t>Анна Андреевна Горенко (Ахматова) (11 (23) июня 1889 — 5 марта 1966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dirty="0"/>
              <a:t>          сын  Лев Гумилёв (1 октября 1912 — 15 июня 1992</a:t>
            </a:r>
            <a:r>
              <a:rPr lang="ru-RU" dirty="0" smtClean="0"/>
              <a:t>).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Вторая жена  </a:t>
            </a:r>
            <a:r>
              <a:rPr lang="ru-RU" dirty="0"/>
              <a:t>Анна Николаевна Энгельгардт (1895 — апрель 1942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dirty="0"/>
              <a:t>            дочь Елена Гумилёва (14 апреля 1919, Петроград — 25 июля 1942, </a:t>
            </a:r>
            <a:r>
              <a:rPr lang="ru-RU" dirty="0" smtClean="0"/>
              <a:t>    Ленинград</a:t>
            </a:r>
            <a:r>
              <a:rPr lang="ru-RU" dirty="0"/>
              <a:t>). Анна Энгельгардт и Елена Гумилёва погибли от голода в блокадном Ленинграде. 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Возлюбленная</a:t>
            </a:r>
            <a:r>
              <a:rPr lang="ru-RU" dirty="0"/>
              <a:t>  Ольга Николаевна </a:t>
            </a:r>
            <a:r>
              <a:rPr lang="ru-RU" dirty="0" err="1"/>
              <a:t>Высотская</a:t>
            </a:r>
            <a:r>
              <a:rPr lang="ru-RU" dirty="0"/>
              <a:t> (18 декабря 1885, Москва — 18 января 1966, Тирасполь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dirty="0"/>
              <a:t>            </a:t>
            </a:r>
            <a:r>
              <a:rPr lang="ru-RU" dirty="0" smtClean="0"/>
              <a:t> сын </a:t>
            </a:r>
            <a:r>
              <a:rPr lang="ru-RU" dirty="0"/>
              <a:t>Орест Николаевич </a:t>
            </a:r>
            <a:r>
              <a:rPr lang="ru-RU" dirty="0" err="1"/>
              <a:t>Высотский</a:t>
            </a:r>
            <a:r>
              <a:rPr lang="ru-RU" dirty="0"/>
              <a:t> (26 октября 1913, Москва — 1 сентября </a:t>
            </a:r>
            <a:r>
              <a:rPr lang="ru-RU" dirty="0" smtClean="0"/>
              <a:t>1992).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77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Арест и расстрел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3 августа 1921 года Гумилёв был арестован по подозрению в участии в заговоре «Петроградской боевой организации В. Н. Таганцева». Несколько дней Михаил Лозинский и Николай Оцуп пытались выручить друга, но, несмотря на это, вскоре поэт был казнён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24 августа вышло постановление Петроградской </a:t>
            </a:r>
            <a:r>
              <a:rPr lang="ru-RU" sz="2400" dirty="0" err="1"/>
              <a:t>ГубЧК</a:t>
            </a:r>
            <a:r>
              <a:rPr lang="ru-RU" sz="2400" dirty="0"/>
              <a:t> о расстреле участников «</a:t>
            </a:r>
            <a:r>
              <a:rPr lang="ru-RU" sz="2400" dirty="0" err="1"/>
              <a:t>Таганцевского</a:t>
            </a:r>
            <a:r>
              <a:rPr lang="ru-RU" sz="2400" dirty="0"/>
              <a:t> заговора» (всего 61 человек), опубликованное 1 сентября с указанием, что приговор уже приведён в исполнение. Гумилёв и ещё 56 осуждённых, как установлено в 2014 году, были расстреляны в ночь на 26 </a:t>
            </a:r>
            <a:r>
              <a:rPr lang="ru-RU" sz="2400" dirty="0" smtClean="0"/>
              <a:t>августа. </a:t>
            </a:r>
            <a:r>
              <a:rPr lang="ru-RU" sz="2400" dirty="0"/>
              <a:t>Место расстрела и захоронения до сих пор неизвестно, во вновь обнаруженных документах это не указано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165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Версии событий 1921 года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1959326"/>
            <a:ext cx="9720073" cy="4498489"/>
          </a:xfrm>
        </p:spPr>
        <p:txBody>
          <a:bodyPr>
            <a:noAutofit/>
          </a:bodyPr>
          <a:lstStyle/>
          <a:p>
            <a:r>
              <a:rPr lang="ru-RU" sz="2400" dirty="0"/>
              <a:t>О причастности Гумилёва к заговору В. Н. Таганцева есть три версии: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Гумилёв </a:t>
            </a:r>
            <a:r>
              <a:rPr lang="ru-RU" sz="2400" dirty="0"/>
              <a:t>участвовал в заговоре — официальная советская версия 1921—1987 годов, поддержанная некоторыми знавшими поэта </a:t>
            </a:r>
            <a:r>
              <a:rPr lang="ru-RU" sz="2400" dirty="0" smtClean="0"/>
              <a:t>эмигрантами </a:t>
            </a:r>
            <a:r>
              <a:rPr lang="ru-RU" sz="2400" dirty="0"/>
              <a:t>и рядом биографов, например, В. </a:t>
            </a:r>
            <a:r>
              <a:rPr lang="ru-RU" sz="2400" dirty="0" err="1"/>
              <a:t>Шубинским</a:t>
            </a:r>
            <a:r>
              <a:rPr lang="ru-RU" sz="240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Гумилёв не участвовал в заговоре, а лишь знал о нём и не донёс — версия 1960-х годов, распространённая в СССР времён перестройки (</a:t>
            </a:r>
            <a:r>
              <a:rPr lang="ru-RU" sz="2400" dirty="0" smtClean="0"/>
              <a:t>1987—1991) </a:t>
            </a:r>
            <a:r>
              <a:rPr lang="ru-RU" sz="2400" dirty="0"/>
              <a:t>и в наши дни.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Заговора не существовало вообще, он полностью был сфабрикован ЧК в связи с Кронштадтским восстанием — одна из современных </a:t>
            </a:r>
            <a:r>
              <a:rPr lang="ru-RU" sz="2400" dirty="0" smtClean="0"/>
              <a:t>версий.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2702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Творчество и наследие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1810871"/>
            <a:ext cx="9720073" cy="4498489"/>
          </a:xfrm>
        </p:spPr>
        <p:txBody>
          <a:bodyPr>
            <a:normAutofit/>
          </a:bodyPr>
          <a:lstStyle/>
          <a:p>
            <a:r>
              <a:rPr lang="ru-RU" sz="2400" dirty="0"/>
              <a:t>Основные черты </a:t>
            </a:r>
            <a:r>
              <a:rPr lang="ru-RU" sz="2400" dirty="0" smtClean="0"/>
              <a:t>поэзии</a:t>
            </a:r>
            <a:endParaRPr lang="ru-RU" sz="2400" dirty="0"/>
          </a:p>
          <a:p>
            <a:r>
              <a:rPr lang="ru-RU" sz="2400" dirty="0"/>
              <a:t>Основные темы лирики Гумилёва — любовь, искусство, жизнь и смерть, </a:t>
            </a:r>
            <a:r>
              <a:rPr lang="ru-RU" sz="2400" dirty="0" smtClean="0"/>
              <a:t>также присутствуют </a:t>
            </a:r>
            <a:r>
              <a:rPr lang="ru-RU" sz="2400" dirty="0"/>
              <a:t>военные и «географические» стихи. В отличие от большинства поэтов, в творчестве Гумилёва практически отсутствует политическая тематика.</a:t>
            </a:r>
          </a:p>
          <a:p>
            <a:pPr marL="0" indent="0">
              <a:buNone/>
            </a:pPr>
            <a:r>
              <a:rPr lang="ru-RU" sz="2400" dirty="0" smtClean="0"/>
              <a:t>  Хотя </a:t>
            </a:r>
            <a:r>
              <a:rPr lang="ru-RU" sz="2400" dirty="0"/>
              <a:t>размеры стихов Гумилёва крайне разнообразны, сам он считал, что лучше всего у него получаются </a:t>
            </a:r>
            <a:r>
              <a:rPr lang="ru-RU" sz="2400" dirty="0" smtClean="0"/>
              <a:t>анапесты. </a:t>
            </a:r>
            <a:r>
              <a:rPr lang="ru-RU" sz="2400" dirty="0"/>
              <a:t>Верлибр Гумилёв использовал редко и считал, что хотя тот и завоевал «право на гражданство в поэзии всех стран, тем не менее, совершенно очевидно, что верлибр должен использоваться чрезвычайно редко</a:t>
            </a:r>
            <a:r>
              <a:rPr lang="ru-RU" sz="2400" dirty="0" smtClean="0"/>
              <a:t>». </a:t>
            </a:r>
            <a:r>
              <a:rPr lang="ru-RU" sz="2400" dirty="0"/>
              <a:t>Самый знаменитый верлибр Гумилёва — «Мои читатели».</a:t>
            </a:r>
          </a:p>
        </p:txBody>
      </p:sp>
    </p:spTree>
    <p:extLst>
      <p:ext uri="{BB962C8B-B14F-4D97-AF65-F5344CB8AC3E}">
        <p14:creationId xmlns:p14="http://schemas.microsoft.com/office/powerpoint/2010/main" val="236377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9" y="585216"/>
            <a:ext cx="5269096" cy="5724144"/>
          </a:xfrm>
        </p:spPr>
        <p:txBody>
          <a:bodyPr>
            <a:normAutofit/>
          </a:bodyPr>
          <a:lstStyle/>
          <a:p>
            <a:r>
              <a:rPr lang="ru-RU" sz="3200" dirty="0" err="1"/>
              <a:t>Никола́й</a:t>
            </a:r>
            <a:r>
              <a:rPr lang="ru-RU" sz="3200" dirty="0"/>
              <a:t> </a:t>
            </a:r>
            <a:r>
              <a:rPr lang="ru-RU" sz="3200" dirty="0" err="1"/>
              <a:t>Степа́нович</a:t>
            </a:r>
            <a:r>
              <a:rPr lang="ru-RU" sz="3200" dirty="0"/>
              <a:t> Гумилёв (3 </a:t>
            </a:r>
            <a:r>
              <a:rPr lang="ru-RU" sz="3200" dirty="0" smtClean="0"/>
              <a:t>апреля </a:t>
            </a:r>
            <a:r>
              <a:rPr lang="ru-RU" sz="3200" dirty="0"/>
              <a:t>1886, Кронштадт — 26 августа </a:t>
            </a:r>
            <a:r>
              <a:rPr lang="ru-RU" sz="3200" dirty="0" smtClean="0"/>
              <a:t>1921, </a:t>
            </a:r>
            <a:r>
              <a:rPr lang="ru-RU" sz="3200" dirty="0"/>
              <a:t>под Петроградом) — русский поэт Серебряного века, создатель школы акмеизма, прозаик, переводчик и литературный критик.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295" y="585216"/>
            <a:ext cx="40640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1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358588"/>
            <a:ext cx="9720073" cy="5950772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/>
              <a:t>Сборники </a:t>
            </a:r>
            <a:r>
              <a:rPr lang="ru-RU" sz="3200" b="1" dirty="0" smtClean="0"/>
              <a:t>стихов</a:t>
            </a:r>
            <a:endParaRPr lang="ru-RU" sz="32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Горы и ущелья (рукописный) (Тифлис, 1901)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Путь конквистадоров (СПб.: </a:t>
            </a:r>
            <a:r>
              <a:rPr lang="ru-RU" sz="2400" dirty="0" err="1"/>
              <a:t>типо</a:t>
            </a:r>
            <a:r>
              <a:rPr lang="ru-RU" sz="2400" dirty="0"/>
              <a:t>-лит. Р. С. </a:t>
            </a:r>
            <a:r>
              <a:rPr lang="ru-RU" sz="2400" dirty="0" err="1"/>
              <a:t>Вольпина</a:t>
            </a:r>
            <a:r>
              <a:rPr lang="ru-RU" sz="2400" dirty="0"/>
              <a:t>, 1905)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Романтические цветы (Париж: </a:t>
            </a:r>
            <a:r>
              <a:rPr lang="ru-RU" sz="2400" dirty="0" err="1"/>
              <a:t>Impr</a:t>
            </a:r>
            <a:r>
              <a:rPr lang="ru-RU" sz="2400" dirty="0"/>
              <a:t>. </a:t>
            </a:r>
            <a:r>
              <a:rPr lang="ru-RU" sz="2400" dirty="0" err="1"/>
              <a:t>Danzig</a:t>
            </a:r>
            <a:r>
              <a:rPr lang="ru-RU" sz="2400" dirty="0"/>
              <a:t>, 1908) (Романтические цветы: Стихи 1903—1907 г. — 3-е изд. — СПб.: Прометей, 1918. — 74 с.)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Жемчуга (М.: «Скорпион», 1910)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Чужое небо (СПб.: Аполлон, 1912)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…Колчан (Москва-Петроград: </a:t>
            </a:r>
            <a:r>
              <a:rPr lang="ru-RU" sz="2400" dirty="0" err="1"/>
              <a:t>Альциона</a:t>
            </a:r>
            <a:r>
              <a:rPr lang="ru-RU" sz="2400" dirty="0"/>
              <a:t>, 1916) (Колчан: 4-я книга стихов. — 2-е изд. — Берлин: </a:t>
            </a:r>
            <a:r>
              <a:rPr lang="ru-RU" sz="2400" dirty="0" err="1"/>
              <a:t>Петрополис</a:t>
            </a:r>
            <a:r>
              <a:rPr lang="ru-RU" sz="2400" dirty="0"/>
              <a:t>, 1923. — 108 с.)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Костёр (СПб.: Гиперборей, 1918)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Фарфоровый павильон. Китайские стихи (СПб.: Гиперборей, 1918)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Шатёр. Стихи 1918 г. (Севастополь: Издание цеха поэтов, 1921) (Шатёр: стихи. — </a:t>
            </a:r>
            <a:r>
              <a:rPr lang="ru-RU" sz="2400" dirty="0" err="1"/>
              <a:t>Ревель</a:t>
            </a:r>
            <a:r>
              <a:rPr lang="ru-RU" sz="2400" dirty="0"/>
              <a:t>: Библиофил, [1921])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Огненный столп (Петербург: </a:t>
            </a:r>
            <a:r>
              <a:rPr lang="ru-RU" sz="2400" dirty="0" err="1"/>
              <a:t>Петрополис</a:t>
            </a:r>
            <a:r>
              <a:rPr lang="ru-RU" sz="2400" dirty="0"/>
              <a:t>, 1921)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941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938784"/>
          </a:xfrm>
        </p:spPr>
        <p:txBody>
          <a:bodyPr/>
          <a:lstStyle/>
          <a:p>
            <a:r>
              <a:rPr lang="ru-RU" dirty="0" smtClean="0"/>
              <a:t>Детство и юность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1828800"/>
            <a:ext cx="9720073" cy="4480560"/>
          </a:xfrm>
        </p:spPr>
        <p:txBody>
          <a:bodyPr>
            <a:normAutofit/>
          </a:bodyPr>
          <a:lstStyle/>
          <a:p>
            <a:r>
              <a:rPr lang="ru-RU" sz="2800" dirty="0"/>
              <a:t>Николай Степанович Гумилев родился 15 (3) апреля 1886 года в Кронштадте. </a:t>
            </a:r>
          </a:p>
          <a:p>
            <a:r>
              <a:rPr lang="ru-RU" sz="2800" dirty="0"/>
              <a:t>    Отец Гумилева, Степан Яковлевич, служил корабельным врачом. </a:t>
            </a:r>
          </a:p>
          <a:p>
            <a:r>
              <a:rPr lang="ru-RU" sz="2800" dirty="0"/>
              <a:t>    Мать, Анна Ивановна, в девичестве Львова (родная сестра адмирала Л.И. Львова), была моложе мужа более чем на 20 лет. Родила двух сыновей и дочь, пережила обоих сыновей. </a:t>
            </a:r>
          </a:p>
          <a:p>
            <a:r>
              <a:rPr lang="ru-RU" sz="2800" dirty="0"/>
              <a:t>    Вскоре после рождения </a:t>
            </a:r>
            <a:r>
              <a:rPr lang="ru-RU" sz="2800" dirty="0" smtClean="0"/>
              <a:t>Николая Степан </a:t>
            </a:r>
            <a:r>
              <a:rPr lang="ru-RU" sz="2800" dirty="0"/>
              <a:t>Яковлевич выходит в отставку, и увозит семью в Царское Село. </a:t>
            </a:r>
          </a:p>
        </p:txBody>
      </p:sp>
    </p:spTree>
    <p:extLst>
      <p:ext uri="{BB962C8B-B14F-4D97-AF65-F5344CB8AC3E}">
        <p14:creationId xmlns:p14="http://schemas.microsoft.com/office/powerpoint/2010/main" val="202411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24128" y="233082"/>
            <a:ext cx="9720073" cy="6454589"/>
          </a:xfrm>
        </p:spPr>
        <p:txBody>
          <a:bodyPr>
            <a:noAutofit/>
          </a:bodyPr>
          <a:lstStyle/>
          <a:p>
            <a:r>
              <a:rPr lang="ru-RU" sz="2400" dirty="0"/>
              <a:t>В детстве Николай Гумилёв был слабым и болезненным ребёнком: его постоянно мучили головные боли, он плохо переносил шум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Со слов Анны Ахматовой («Труды и дни Н. Гумилёва», т. II) своё первое четверостишие про прекрасную Ниагару будущий поэт написал в шесть </a:t>
            </a:r>
            <a:r>
              <a:rPr lang="ru-RU" sz="2400" dirty="0" smtClean="0"/>
              <a:t>лет.</a:t>
            </a: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В </a:t>
            </a:r>
            <a:r>
              <a:rPr lang="ru-RU" sz="2400" dirty="0" err="1"/>
              <a:t>Царскосельскую</a:t>
            </a:r>
            <a:r>
              <a:rPr lang="ru-RU" sz="2400" dirty="0"/>
              <a:t> гимназию он поступил осенью 1894 года, однако, проучившись лишь несколько месяцев, из-за болезни перешёл на домашнее </a:t>
            </a:r>
            <a:r>
              <a:rPr lang="ru-RU" sz="2400" dirty="0" smtClean="0"/>
              <a:t>обучение.</a:t>
            </a:r>
          </a:p>
          <a:p>
            <a:pPr marL="0" indent="0">
              <a:buNone/>
            </a:pPr>
            <a:r>
              <a:rPr lang="ru-RU" sz="2400" dirty="0"/>
              <a:t>Осенью 1895 года Гумилёвы переехали из Царского Села в Петербург, наняли квартиру в доме купца Н. В. </a:t>
            </a:r>
            <a:r>
              <a:rPr lang="ru-RU" sz="2400" dirty="0" err="1" smtClean="0"/>
              <a:t>Шалина</a:t>
            </a:r>
            <a:r>
              <a:rPr lang="ru-RU" sz="2400" dirty="0" smtClean="0"/>
              <a:t>, </a:t>
            </a:r>
            <a:r>
              <a:rPr lang="ru-RU" sz="2400" dirty="0"/>
              <a:t>и в следующем году Николай Гумилёв стал учиться в гимназии Гуревича. В 1900 году у старшего брата Дмитрия (1884—1922) обнаружился туберкулез, и Гумилёвы уехали на Кавказ, в Тифлис. В связи с переездом, Николай поступил второй раз в IV класс, во 2-ю Тифлисскую гимназию, но через полгода, 5 января 1901 года, был переведён в 1-ю Тифлисскую мужскую </a:t>
            </a:r>
            <a:r>
              <a:rPr lang="ru-RU" sz="2400" dirty="0" smtClean="0"/>
              <a:t>гимназию</a:t>
            </a:r>
            <a:r>
              <a:rPr lang="ru-RU" sz="2400" dirty="0" smtClean="0"/>
              <a:t>. Там </a:t>
            </a:r>
            <a:r>
              <a:rPr lang="ru-RU" sz="2400" dirty="0"/>
              <a:t>в «Тифлисском листке» 1902 года впервые было опубликовано стихотворение Н. Гумилёва «Я в лес бежал из городов…»</a:t>
            </a:r>
          </a:p>
        </p:txBody>
      </p:sp>
    </p:spTree>
    <p:extLst>
      <p:ext uri="{BB962C8B-B14F-4D97-AF65-F5344CB8AC3E}">
        <p14:creationId xmlns:p14="http://schemas.microsoft.com/office/powerpoint/2010/main" val="7430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394447"/>
            <a:ext cx="9720073" cy="5914913"/>
          </a:xfrm>
        </p:spPr>
        <p:txBody>
          <a:bodyPr>
            <a:noAutofit/>
          </a:bodyPr>
          <a:lstStyle/>
          <a:p>
            <a:r>
              <a:rPr lang="ru-RU" sz="2400" dirty="0"/>
              <a:t>В 1903 году Гумилёвы возвратились в Царское Село и Николай Гумилёв в 1903 году вновь поступил в </a:t>
            </a:r>
            <a:r>
              <a:rPr lang="ru-RU" sz="2400" dirty="0" err="1"/>
              <a:t>Царскосельскую</a:t>
            </a:r>
            <a:r>
              <a:rPr lang="ru-RU" sz="2400" dirty="0"/>
              <a:t> гимназию (в VII класс). Учился он плохо и однажды даже был на грани отчисления, но директор гимназии И. Ф. Анненский настоял на том, чтобы оставить ученика на второй год: «Всё это правда, но ведь он пишет стихи». Весной 1906 года Николай Гумилёв всё-таки сдал выпускные экзамены и 30 мая получил аттестат зрелости за № 544, в котором значилась единственная пятерка — по логике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За год до окончания гимназии на средства родителей была издана первая книга его стихов «Путь конквистадоров</a:t>
            </a:r>
            <a:r>
              <a:rPr lang="ru-RU" sz="2400" dirty="0" smtClean="0"/>
              <a:t>». </a:t>
            </a:r>
            <a:r>
              <a:rPr lang="ru-RU" sz="2400" dirty="0"/>
              <a:t>Этот сборник удостоил своей отдельной рецензией Брюсов, один из авторитетнейших поэтов того времени. Хотя рецензия не была хвалебной, мэтр завершил её словами «Предположим, что она [книга] только „путь“ нового конквистадора и что его победы и завоевания — впереди</a:t>
            </a:r>
            <a:r>
              <a:rPr lang="ru-RU" sz="2400" dirty="0" smtClean="0"/>
              <a:t>», </a:t>
            </a:r>
            <a:r>
              <a:rPr lang="ru-RU" sz="2400" dirty="0"/>
              <a:t>именно после этого между Брюсовым и Гумилёвым завязывается переписка. Долгое время Гумилёв считал Брюсова своим учителем, </a:t>
            </a:r>
            <a:r>
              <a:rPr lang="ru-RU" sz="2400" dirty="0" err="1"/>
              <a:t>брюсовские</a:t>
            </a:r>
            <a:r>
              <a:rPr lang="ru-RU" sz="2400" dirty="0"/>
              <a:t> мотивы прослеживаются во многих его стихах (самый известный из них — «Скрипка», </a:t>
            </a:r>
            <a:r>
              <a:rPr lang="ru-RU" sz="2400" dirty="0" smtClean="0"/>
              <a:t>посвящённый </a:t>
            </a:r>
            <a:r>
              <a:rPr lang="ru-RU" sz="2400" dirty="0" err="1"/>
              <a:t>Б</a:t>
            </a:r>
            <a:r>
              <a:rPr lang="ru-RU" sz="2400" dirty="0" err="1" smtClean="0"/>
              <a:t>рюссову</a:t>
            </a:r>
            <a:r>
              <a:rPr lang="ru-RU" sz="2400" dirty="0" smtClean="0"/>
              <a:t>).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0272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340659"/>
            <a:ext cx="9720072" cy="1290917"/>
          </a:xfrm>
        </p:spPr>
        <p:txBody>
          <a:bodyPr/>
          <a:lstStyle/>
          <a:p>
            <a:r>
              <a:rPr lang="ru-RU" dirty="0" smtClean="0"/>
              <a:t>За границей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1380566"/>
            <a:ext cx="9948672" cy="5289176"/>
          </a:xfrm>
        </p:spPr>
        <p:txBody>
          <a:bodyPr>
            <a:noAutofit/>
          </a:bodyPr>
          <a:lstStyle/>
          <a:p>
            <a:r>
              <a:rPr lang="ru-RU" sz="2400" dirty="0"/>
              <a:t>С 1906 года Николай Гумилёв жил в Париже: слушал лекции по французской литературе в Сорбонне, изучал живопись </a:t>
            </a:r>
            <a:r>
              <a:rPr lang="ru-RU" sz="2400" dirty="0" smtClean="0"/>
              <a:t>,много </a:t>
            </a:r>
            <a:r>
              <a:rPr lang="ru-RU" sz="2400" dirty="0"/>
              <a:t>путешествовал. Побывал в Италии и Франции. Находясь в Париже, издавал литературный журнал «Сириус» (в котором дебютировала Анна Ахматова), но вышло только 3 номера журнала. Посещал выставки, знакомился с французскими и русскими </a:t>
            </a:r>
            <a:r>
              <a:rPr lang="ru-RU" sz="2400" dirty="0" smtClean="0"/>
              <a:t>писателями. </a:t>
            </a:r>
            <a:r>
              <a:rPr lang="ru-RU" sz="2400" dirty="0"/>
              <a:t>В Сорбонне Гумилёв познакомился с молодой поэтессой Елизаветой Дмитриевой. Эта мимолётная встреча через несколько лет сыграла роковую роль в судьбе </a:t>
            </a:r>
            <a:r>
              <a:rPr lang="ru-RU" sz="2400" dirty="0" smtClean="0"/>
              <a:t>поэта.</a:t>
            </a:r>
          </a:p>
          <a:p>
            <a:r>
              <a:rPr lang="ru-RU" sz="2400" dirty="0"/>
              <a:t>В Париже Брюсов рекомендовал Гумилёва таким знаменитым поэтам, как Мережковский, Гиппиус, Белый и др., однако </a:t>
            </a:r>
            <a:r>
              <a:rPr lang="ru-RU" sz="2400" dirty="0" smtClean="0"/>
              <a:t>они небрежно </a:t>
            </a:r>
            <a:r>
              <a:rPr lang="ru-RU" sz="2400" dirty="0"/>
              <a:t>отнеслись к молодому таланту. В 1908 году поэт «отомстил» за обиду, анонимно послав им стихотворение «</a:t>
            </a:r>
            <a:r>
              <a:rPr lang="ru-RU" sz="2400" dirty="0" err="1"/>
              <a:t>Андрогин</a:t>
            </a:r>
            <a:r>
              <a:rPr lang="ru-RU" sz="2400" dirty="0"/>
              <a:t>». Оно получило крайне благосклонный отзыв. Мережковский и Гиппиус высказали желание познакомиться с </a:t>
            </a:r>
            <a:r>
              <a:rPr lang="ru-RU" sz="2400" dirty="0" smtClean="0"/>
              <a:t>автором.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627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268941"/>
            <a:ext cx="9720073" cy="6040419"/>
          </a:xfrm>
        </p:spPr>
        <p:txBody>
          <a:bodyPr/>
          <a:lstStyle/>
          <a:p>
            <a:r>
              <a:rPr lang="ru-RU" sz="2400" dirty="0"/>
              <a:t>1908 год – в Париже выходит сборник стихов Николая Гумилева «Романтические цветы», изданный за счет автора и посвященный его невесте Анне Ахматовой. </a:t>
            </a:r>
            <a:endParaRPr lang="ru-RU" sz="2400" dirty="0" smtClean="0"/>
          </a:p>
          <a:p>
            <a:r>
              <a:rPr lang="ru-RU" sz="2400" dirty="0"/>
              <a:t>На деньги, полученные за сборник, а также на скопленные средства родителей, он отправляется во второе путешествие. Прибыл в </a:t>
            </a:r>
            <a:r>
              <a:rPr lang="ru-RU" sz="2400" dirty="0" smtClean="0"/>
              <a:t>Синоп, </a:t>
            </a:r>
            <a:r>
              <a:rPr lang="ru-RU" sz="2400" dirty="0"/>
              <a:t>оттуда в Стамбул. После Турции Гумилёв посетил Грецию, затем отправился в Египет, где и посетил </a:t>
            </a:r>
            <a:r>
              <a:rPr lang="ru-RU" sz="2400" dirty="0" err="1"/>
              <a:t>Эзбикие</a:t>
            </a:r>
            <a:r>
              <a:rPr lang="ru-RU" sz="2400" dirty="0"/>
              <a:t>. В Каире у путешественника неожиданно кончились деньги, и он вынужден был поехать </a:t>
            </a:r>
            <a:r>
              <a:rPr lang="ru-RU" sz="2400" dirty="0" smtClean="0"/>
              <a:t>обратно.</a:t>
            </a:r>
          </a:p>
          <a:p>
            <a:r>
              <a:rPr lang="ru-RU" sz="2400" dirty="0" smtClean="0"/>
              <a:t>В том же году, </a:t>
            </a:r>
            <a:r>
              <a:rPr lang="ru-RU" sz="2400" dirty="0"/>
              <a:t>вернувшись в Россию, Гумилев поступает в Петербургский университет. Учится сначала на юридическом факультете, затем на историко-филологическом, но полного курса обучения не проходит. </a:t>
            </a:r>
          </a:p>
          <a:p>
            <a:r>
              <a:rPr lang="ru-RU" sz="2400" dirty="0"/>
              <a:t>    В этот период жизни Николай Гумилев много путешествует. Особенно привлекает поэта Африка. Он участвует в трех экспедициях подряд и привозит множество экзотических вещей, которые по возвращении отдает в Музей этнографии Академии Наук.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690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6879" y="62753"/>
            <a:ext cx="4874649" cy="6248399"/>
          </a:xfrm>
        </p:spPr>
        <p:txBody>
          <a:bodyPr>
            <a:noAutofit/>
          </a:bodyPr>
          <a:lstStyle/>
          <a:p>
            <a:r>
              <a:rPr lang="ru-RU" sz="2400" dirty="0"/>
              <a:t>Три года между экспедициями были очень насыщенными в жизни поэта.</a:t>
            </a:r>
          </a:p>
          <a:p>
            <a:pPr marL="0" indent="0">
              <a:buNone/>
            </a:pPr>
            <a:r>
              <a:rPr lang="ru-RU" sz="2400" dirty="0" smtClean="0"/>
              <a:t>Гумилёв </a:t>
            </a:r>
            <a:r>
              <a:rPr lang="ru-RU" sz="2400" dirty="0"/>
              <a:t>посещает знаменитую «Башню» Вячеслава Иванова и Общество ревнителей художественного слова, где заводит множество новых литературных знакомств.</a:t>
            </a:r>
          </a:p>
          <a:p>
            <a:pPr marL="0" indent="0">
              <a:buNone/>
            </a:pPr>
            <a:r>
              <a:rPr lang="ru-RU" sz="2400" dirty="0" smtClean="0"/>
              <a:t>В </a:t>
            </a:r>
            <a:r>
              <a:rPr lang="ru-RU" sz="2400" dirty="0"/>
              <a:t>1909 году вместе с Сергеем Маковским Гумилёв организует иллюстрированный журнал по вопросам изобразительного искусства, музыки, театра и литературы «Аполлон», в котором начинает заведовать литературно-критическим отделом, печатает свои знаменитые «Письма о русской поэзии</a:t>
            </a:r>
            <a:r>
              <a:rPr lang="ru-RU" sz="2400" dirty="0" smtClean="0"/>
              <a:t>».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476" y="295835"/>
            <a:ext cx="3089794" cy="51187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13176" y="5414593"/>
            <a:ext cx="5145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Сергей Константинович Маковский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9880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10306"/>
            <a:ext cx="5645613" cy="6076278"/>
          </a:xfrm>
        </p:spPr>
        <p:txBody>
          <a:bodyPr>
            <a:noAutofit/>
          </a:bodyPr>
          <a:lstStyle/>
          <a:p>
            <a:r>
              <a:rPr lang="ru-RU" sz="2400" dirty="0"/>
              <a:t>Весной этого же года Гумилёв вновь встречает Елизавету Дмитриеву, у них завязывается роман. Гумилёв даже предлагает поэтессе выйти за него замуж. Но Дмитриева предпочитает Гумилёву другого поэта и его коллегу по редакции «Аполлона» — Максимилиана Волошина. Осенью, когда скандально разоблачается личность Черубины де Габриак — литературной мистификации Волошина и Дмитриевой, Гумилёв позволяет себе нелестно высказаться о поэтессе, Волошин наносит ему публичное оскорбление и получает вызов. Дуэль состоялась 22 ноября 1909 года и новость о ней попала во многие столичные журналы и газеты. Оба поэта остались живы: Волошин стрелял — осечка, ещё раз — опять осечка, Гумилев выстрелил вверх.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869" y="389964"/>
            <a:ext cx="3104212" cy="50247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09786" y="5671086"/>
            <a:ext cx="4984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Максимилиан Александрович Волошин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8209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Integral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A41AC481-B287-49C8-90EF-C669597D2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159</TotalTime>
  <Words>2525</Words>
  <Application>Microsoft Office PowerPoint</Application>
  <PresentationFormat>Широкоэкранный</PresentationFormat>
  <Paragraphs>81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Calibri</vt:lpstr>
      <vt:lpstr>Tw Cen MT</vt:lpstr>
      <vt:lpstr>Tw Cen MT Condensed</vt:lpstr>
      <vt:lpstr>Wingdings</vt:lpstr>
      <vt:lpstr>Wingdings 3</vt:lpstr>
      <vt:lpstr>Интеграл</vt:lpstr>
      <vt:lpstr>Николай Степанович Гумилев</vt:lpstr>
      <vt:lpstr>Презентация PowerPoint</vt:lpstr>
      <vt:lpstr>Детство и юность</vt:lpstr>
      <vt:lpstr>Презентация PowerPoint</vt:lpstr>
      <vt:lpstr>Презентация PowerPoint</vt:lpstr>
      <vt:lpstr>За границей</vt:lpstr>
      <vt:lpstr>Презентация PowerPoint</vt:lpstr>
      <vt:lpstr>Презентация PowerPoint</vt:lpstr>
      <vt:lpstr>Презентация PowerPoint</vt:lpstr>
      <vt:lpstr>Презентация PowerPoint</vt:lpstr>
      <vt:lpstr>Акмеизм</vt:lpstr>
      <vt:lpstr>Первая мировая война</vt:lpstr>
      <vt:lpstr>Презентация PowerPoint</vt:lpstr>
      <vt:lpstr>Советская Россия</vt:lpstr>
      <vt:lpstr>Презентация PowerPoint</vt:lpstr>
      <vt:lpstr>семья</vt:lpstr>
      <vt:lpstr>Арест и расстрел</vt:lpstr>
      <vt:lpstr>Версии событий 1921 года</vt:lpstr>
      <vt:lpstr>Творчество и наследие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степанович гумилев</dc:title>
  <dc:creator>Настя</dc:creator>
  <cp:lastModifiedBy>Настя</cp:lastModifiedBy>
  <cp:revision>19</cp:revision>
  <dcterms:created xsi:type="dcterms:W3CDTF">2017-01-03T00:55:19Z</dcterms:created>
  <dcterms:modified xsi:type="dcterms:W3CDTF">2017-01-09T21:30:43Z</dcterms:modified>
</cp:coreProperties>
</file>