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04" y="-90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FC271913-4FE7-4F15-9297-62575E57F637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080314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02ECEF45-2F04-4D68-AB9F-29E42CEC00E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233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D6C9D63-EA8A-4068-8C77-77329AC8745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79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1F77A4-8FA8-4055-BCB0-968713CF44D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1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1A0A865-B604-4ACA-930E-D9BBEFE9FAD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73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7728FC8-E19C-4267-9EF6-9486BA5B0AB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50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E6E7E75-2899-47A1-9EF3-E1C4961B5B2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19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191EF60-A442-44B7-83DF-E1B982D6885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16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412D75-7DC5-4BC5-A4AB-731003F8AF3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18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527FB3E-C373-4C5E-9371-5A343D6F1D2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50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14087D9-4FB3-4840-9209-E2051CEED73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04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EBE255F-3EC0-4B7F-B6E3-6B28A16D853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40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4FAC600-2C1F-4319-87F3-E08DCA93D91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25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0A9693D-F3B4-4515-BCA0-4445459005CA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ru-RU" sz="4400" b="0" i="0" u="none" strike="noStrike" kern="1200">
          <a:ln>
            <a:noFill/>
          </a:ln>
          <a:latin typeface="Arial" pitchFamily="18"/>
          <a:ea typeface="Microsoft YaHei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ru-RU" sz="3200" b="0" i="0" u="none" strike="noStrike" kern="1200">
          <a:ln>
            <a:noFill/>
          </a:ln>
          <a:latin typeface="Arial" pitchFamily="18"/>
          <a:ea typeface="Microsoft YaHei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НАТАЛЬЯ\ИНТЕРНЕТ\ФОНЫ\ШАБЛОНЫ ДЛЯ СОСТАВЛЕНИЯ КОЛЛАЖЕЙ\852a05802de65efc8e0ef4ca46d0dd6a_30_12_2008_0453034001230666147_unknow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4" y="0"/>
            <a:ext cx="10079567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647824" y="2267669"/>
            <a:ext cx="9071640" cy="126216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>
                <a:solidFill>
                  <a:srgbClr val="FF6666"/>
                </a:solidFill>
                <a:latin typeface="Times New Roman" pitchFamily="18"/>
              </a:rPr>
              <a:t>Кейс-иллюстрации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/>
        <p:txBody>
          <a:bodyPr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ru-RU" sz="5400" dirty="0">
                <a:solidFill>
                  <a:srgbClr val="FF3300"/>
                </a:solidFill>
                <a:latin typeface="Times New Roman" pitchFamily="18"/>
              </a:rPr>
              <a:t>«Заяц и морковка»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НАТАЛЬЯ\ИНТЕРНЕТ\ФОНЫ\ШАБЛОНЫ ДЛЯ СОСТАВЛЕНИЯ КОЛЛАЖЕЙ\852a05802de65efc8e0ef4ca46d0dd6a_30_12_2008_0453034001230666147_unknow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4" y="0"/>
            <a:ext cx="10079567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r="2830"/>
          <a:stretch/>
        </p:blipFill>
        <p:spPr>
          <a:xfrm>
            <a:off x="576000" y="576000"/>
            <a:ext cx="9025200" cy="640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НАТАЛЬЯ\ИНТЕРНЕТ\ФОНЫ\ШАБЛОНЫ ДЛЯ СОСТАВЛЕНИЯ КОЛЛАЖЕЙ\852a05802de65efc8e0ef4ca46d0dd6a_30_12_2008_0453034001230666147_unknow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326" y="0"/>
            <a:ext cx="10307214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r="2542"/>
          <a:stretch/>
        </p:blipFill>
        <p:spPr>
          <a:xfrm>
            <a:off x="360000" y="288000"/>
            <a:ext cx="9332640" cy="691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НАТАЛЬЯ\ИНТЕРНЕТ\ФОНЫ\ШАБЛОНЫ ДЛЯ СОСТАВЛЕНИЯ КОЛЛАЖЕЙ\852a05802de65efc8e0ef4ca46d0dd6a_30_12_2008_0453034001230666147_unknow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04" y="-2337"/>
            <a:ext cx="10079567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l="2279" r="1905"/>
          <a:stretch/>
        </p:blipFill>
        <p:spPr>
          <a:xfrm>
            <a:off x="502920" y="321501"/>
            <a:ext cx="9037320" cy="691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НАТАЛЬЯ\ИНТЕРНЕТ\ФОНЫ\ШАБЛОНЫ ДЛЯ СОСТАВЛЕНИЯ КОЛЛАЖЕЙ\852a05802de65efc8e0ef4ca46d0dd6a_30_12_2008_0453034001230666147_unknow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326" y="0"/>
            <a:ext cx="10307214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b="3314"/>
          <a:stretch/>
        </p:blipFill>
        <p:spPr>
          <a:xfrm>
            <a:off x="936000" y="360000"/>
            <a:ext cx="8424000" cy="6543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</Words>
  <Application>Microsoft Office PowerPoint</Application>
  <PresentationFormat>Произвольный</PresentationFormat>
  <Paragraphs>2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Обычный</vt:lpstr>
      <vt:lpstr>Кейс-иллюстрации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Кейс-иллюстрации</dc:title>
  <dc:creator>ДС</dc:creator>
  <cp:lastModifiedBy>ДС</cp:lastModifiedBy>
  <cp:revision>7</cp:revision>
  <dcterms:created xsi:type="dcterms:W3CDTF">2017-02-20T19:55:59Z</dcterms:created>
  <dcterms:modified xsi:type="dcterms:W3CDTF">2017-02-21T03:10:18Z</dcterms:modified>
</cp:coreProperties>
</file>