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6BB2651-80DD-49D7-921E-B39A2D0BC483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32239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7B7C4BA-0512-482A-A988-F131A8C8009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64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70F9639-7FD7-4F39-AC98-6C12F260453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21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BC9100-D5A0-4EBD-A13F-924FB0BCEE0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365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654689-D570-4A40-A2B4-C0FDF89779E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92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3E6E68-7374-42A1-BD8B-1421373CBC5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1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0268F0-8398-469A-9FB1-6B155F97B4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2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BB19F2-AE2F-4A89-93CF-206267A2495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136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65E62F-9AE1-4734-AA69-47A3554137F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6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11493-8AE8-4846-B7AD-2C04B4331CE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3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FA0D8F-0FBD-46E9-A197-B2B7BF0FB90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62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357E93-B5B9-4547-8022-C167218CC84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D337EA-E7C8-4F47-AFB8-CA526586DF3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67483E1-DB73-47F3-827E-B1EFF570A722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НАТАЛЬЯ\ИНТЕРНЕТ\ФОНЫ\абстрактные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3549" y="-1275097"/>
            <a:ext cx="7580670" cy="100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38064" y="1691605"/>
            <a:ext cx="9071640" cy="126216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800" dirty="0">
                <a:solidFill>
                  <a:srgbClr val="990099"/>
                </a:solidFill>
                <a:latin typeface="Times New Roman" pitchFamily="18"/>
              </a:rPr>
              <a:t>Кейс-иллюстрации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ru-RU" sz="5400">
                <a:solidFill>
                  <a:srgbClr val="0000CC"/>
                </a:solidFill>
                <a:latin typeface="Times New Roman" pitchFamily="18"/>
              </a:rPr>
              <a:t>«Как помочь птицам зимой?»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НАТАЛЬЯ\ИНТЕРНЕТ\ФОНЫ\абстрактные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3549" y="-1275097"/>
            <a:ext cx="7580670" cy="100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36000" y="360000"/>
            <a:ext cx="8063999" cy="633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НАТАЛЬЯ\ИНТЕРНЕТ\ФОНЫ\абстрактные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3549" y="-1275097"/>
            <a:ext cx="7580670" cy="100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64000" y="720000"/>
            <a:ext cx="8496000" cy="626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НАТАЛЬЯ\ИНТЕРНЕТ\ФОНЫ\абстрактные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5694" y="-1287316"/>
            <a:ext cx="7580670" cy="100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864000" y="648000"/>
            <a:ext cx="8496000" cy="633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НАТАЛЬЯ\ИНТЕРНЕТ\ФОНЫ\абстрактные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4646" y="-1275097"/>
            <a:ext cx="7580670" cy="1008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936000" y="720000"/>
            <a:ext cx="8496000" cy="64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Экран (4:3)</PresentationFormat>
  <Paragraphs>2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Кейс-иллюстрации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Кейс-иллюстрации</dc:title>
  <dc:creator>ДС</dc:creator>
  <cp:lastModifiedBy>ДС</cp:lastModifiedBy>
  <cp:revision>4</cp:revision>
  <dcterms:created xsi:type="dcterms:W3CDTF">2017-02-20T20:04:18Z</dcterms:created>
  <dcterms:modified xsi:type="dcterms:W3CDTF">2017-02-21T02:54:26Z</dcterms:modified>
</cp:coreProperties>
</file>