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F69FE93D-4D68-446B-9875-61F6B72BFFA6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1504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D350ADEA-CEDB-4938-B604-DB8586C1AA5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62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FE2224A-6390-47C4-B35B-5D3D9FE29A5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0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BA4F03-2A4E-41CC-84B2-6FE30EEB572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196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A6038F4-CAF5-4550-8E08-3B9C10A704A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810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5F8274-11CD-4EB7-84A5-56A19137750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58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14A151-E100-47E0-8A2F-3E97F7D3506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52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C405D0-FE81-492C-89AD-0016FB48912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012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134D39-E97C-4710-B5C3-97D81B8CB9A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993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4673618-44FC-4F7A-958F-161F556ED04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822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467038E-1B74-41D3-96CF-B1A5F0650ED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420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1BAF273-74D0-4B82-848A-30ECF11EC24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281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ACD124A-B9C6-4E17-893E-57C4EA14AC6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46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AAA4DC9-F8CB-4749-AEE1-8B7857528884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D:\НАТАЛЬЯ\ИНТЕРНЕТ\ФОНЫ\ШАБЛОНЫ ДЛЯ СОСТАВЛЕНИЯ КОЛЛАЖЕЙ\2010120510074267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69698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800">
                <a:solidFill>
                  <a:srgbClr val="006666"/>
                </a:solidFill>
                <a:latin typeface="Times New Roman" pitchFamily="18"/>
              </a:rPr>
              <a:t>Кейс-иллюстрации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>
            <a:off x="499029" y="539477"/>
            <a:ext cx="9071640" cy="4989240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ru-RU" sz="6600" dirty="0">
                <a:solidFill>
                  <a:srgbClr val="006600"/>
                </a:solidFill>
                <a:latin typeface="Times New Roman" pitchFamily="18"/>
              </a:rPr>
              <a:t>«Лиса и журавль»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НАТАЛЬЯ\ИНТЕРНЕТ\ФОНЫ\ШАБЛОНЫ ДЛЯ СОСТАВЛЕНИЯ КОЛЛАЖЕЙ\2010120510074267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69698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60000" y="360000"/>
            <a:ext cx="9504000" cy="69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:\НАТАЛЬЯ\ИНТЕРНЕТ\ФОНЫ\ШАБЛОНЫ ДЛЯ СОСТАВЛЕНИЯ КОЛЛАЖЕЙ\2010120510074267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69698" cy="75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60000" y="360000"/>
            <a:ext cx="9360000" cy="68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</Words>
  <Application>Microsoft Office PowerPoint</Application>
  <PresentationFormat>Экран (4:3)</PresentationFormat>
  <Paragraphs>2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Обычный</vt:lpstr>
      <vt:lpstr>Кейс-иллюстрации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Кейс-иллюстрации</dc:title>
  <dc:creator>ДС</dc:creator>
  <cp:lastModifiedBy>ДС</cp:lastModifiedBy>
  <cp:revision>5</cp:revision>
  <dcterms:created xsi:type="dcterms:W3CDTF">2017-02-20T20:08:38Z</dcterms:created>
  <dcterms:modified xsi:type="dcterms:W3CDTF">2017-02-21T03:08:20Z</dcterms:modified>
</cp:coreProperties>
</file>