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B8B400"/>
    <a:srgbClr val="0000FF"/>
    <a:srgbClr val="232200"/>
    <a:srgbClr val="FFFF00"/>
    <a:srgbClr val="FF3300"/>
    <a:srgbClr val="FBF9A5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1" autoAdjust="0"/>
    <p:restoredTop sz="94558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51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65A32-CFF8-48AA-9E48-CD89E5767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06972-0628-4329-8A0A-EAC03F76B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157AD-E110-4735-89F4-CC9281C92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901B4-524A-4C52-B839-B2C1334AA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9C0DC-FC36-4514-B762-76F918CCD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F6F60-6C3D-4EBC-81FF-36BB32F66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8DA71-4382-4B9B-BB4B-DB2D0E7F4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6A14C-B30B-4943-A909-29D379F11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08CA4-B391-402B-8FFB-6F2F20978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4F556-2E95-4F3A-A0D2-04FC6BB1D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0C07B-2EE2-4098-A756-E4A098169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C45F0-7E96-4EE3-BE22-B86095C1F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EC389-61E9-4E0B-81F3-D027824A3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048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8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3EF126A-8159-442D-BD3A-0F0D4899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49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9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/>
      <p:bldP spid="2049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11800" smtClean="0"/>
              <a:t>Овощи.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443706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r>
              <a:rPr lang="ru-RU" sz="2000" u="sng" dirty="0" smtClean="0"/>
              <a:t>Составитель</a:t>
            </a:r>
            <a:r>
              <a:rPr lang="ru-RU" sz="2000" dirty="0" smtClean="0"/>
              <a:t>: воспитатель высшей квалификационной категории ГБДОУ №85 Приморского района </a:t>
            </a:r>
            <a:r>
              <a:rPr lang="ru-RU" sz="2000" dirty="0" err="1" smtClean="0"/>
              <a:t>Бибенина</a:t>
            </a:r>
            <a:r>
              <a:rPr lang="ru-RU" sz="2000" dirty="0" smtClean="0"/>
              <a:t> Галина Петровна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r>
              <a:rPr lang="ru-RU" sz="2000" dirty="0" smtClean="0"/>
              <a:t>                    2017 год.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4475"/>
            <a:ext cx="6121400" cy="11684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КАРТОФЕЛЬ</a:t>
            </a:r>
          </a:p>
        </p:txBody>
      </p:sp>
      <p:sp>
        <p:nvSpPr>
          <p:cNvPr id="12293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294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5940425" y="1628775"/>
            <a:ext cx="2905125" cy="4968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Я и в супе, и в салате,</a:t>
            </a:r>
          </a:p>
          <a:p>
            <a:pPr eaLnBrk="1" hangingPunct="1">
              <a:defRPr/>
            </a:pPr>
            <a:r>
              <a:rPr lang="ru-RU" smtClean="0"/>
              <a:t>В пирогах я и в оладьях.</a:t>
            </a:r>
          </a:p>
          <a:p>
            <a:pPr eaLnBrk="1" hangingPunct="1">
              <a:defRPr/>
            </a:pPr>
            <a:r>
              <a:rPr lang="ru-RU" smtClean="0"/>
              <a:t>Ты меня попробуй, крошка!</a:t>
            </a:r>
          </a:p>
          <a:p>
            <a:pPr eaLnBrk="1" hangingPunct="1">
              <a:defRPr/>
            </a:pPr>
            <a:r>
              <a:rPr lang="ru-RU" smtClean="0"/>
              <a:t>Я – всем нужная картошка!</a:t>
            </a:r>
          </a:p>
        </p:txBody>
      </p:sp>
      <p:pic>
        <p:nvPicPr>
          <p:cNvPr id="2" name="Picture 4" descr="businessobpicture162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5545138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244475"/>
            <a:ext cx="4608512" cy="9525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0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МОРКОВЬ</a:t>
            </a:r>
          </a:p>
        </p:txBody>
      </p:sp>
      <p:sp>
        <p:nvSpPr>
          <p:cNvPr id="13317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8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227763" y="1341438"/>
            <a:ext cx="2736850" cy="52562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Я – морковка, рыжий хвостик.</a:t>
            </a:r>
          </a:p>
          <a:p>
            <a:pPr eaLnBrk="1" hangingPunct="1">
              <a:defRPr/>
            </a:pPr>
            <a:r>
              <a:rPr lang="ru-RU" sz="2400" smtClean="0"/>
              <a:t>Приходите чаще в гости,</a:t>
            </a:r>
          </a:p>
          <a:p>
            <a:pPr eaLnBrk="1" hangingPunct="1">
              <a:defRPr/>
            </a:pPr>
            <a:r>
              <a:rPr lang="ru-RU" sz="2400" smtClean="0"/>
              <a:t>Чтобы глазки заблестели,</a:t>
            </a:r>
          </a:p>
          <a:p>
            <a:pPr eaLnBrk="1" hangingPunct="1">
              <a:defRPr/>
            </a:pPr>
            <a:r>
              <a:rPr lang="ru-RU" sz="2400" smtClean="0"/>
              <a:t>Чтобы щечки заалели,</a:t>
            </a:r>
          </a:p>
          <a:p>
            <a:pPr eaLnBrk="1" hangingPunct="1">
              <a:defRPr/>
            </a:pPr>
            <a:r>
              <a:rPr lang="ru-RU" sz="2400" smtClean="0"/>
              <a:t>Ешь морковку, сок мой пей,</a:t>
            </a:r>
          </a:p>
          <a:p>
            <a:pPr eaLnBrk="1" hangingPunct="1">
              <a:defRPr/>
            </a:pPr>
            <a:r>
              <a:rPr lang="ru-RU" sz="2400" smtClean="0"/>
              <a:t>Будешь только здоровей</a:t>
            </a:r>
            <a:r>
              <a:rPr lang="ru-RU" smtClean="0"/>
              <a:t>!</a:t>
            </a:r>
          </a:p>
        </p:txBody>
      </p:sp>
      <p:pic>
        <p:nvPicPr>
          <p:cNvPr id="2" name="Picture 4" descr="carro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12875"/>
            <a:ext cx="5905500" cy="5256213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4475"/>
            <a:ext cx="6626225" cy="11684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B8B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БАКЛАЖАНЫ</a:t>
            </a:r>
          </a:p>
        </p:txBody>
      </p:sp>
      <p:sp>
        <p:nvSpPr>
          <p:cNvPr id="14341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342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300788" y="1484313"/>
            <a:ext cx="2663825" cy="4968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Хоть чернил он не видал,</a:t>
            </a:r>
          </a:p>
          <a:p>
            <a:pPr eaLnBrk="1" hangingPunct="1">
              <a:defRPr/>
            </a:pPr>
            <a:r>
              <a:rPr lang="ru-RU" smtClean="0"/>
              <a:t>Фиолетовым он стал.</a:t>
            </a:r>
          </a:p>
          <a:p>
            <a:pPr eaLnBrk="1" hangingPunct="1">
              <a:defRPr/>
            </a:pPr>
            <a:r>
              <a:rPr lang="ru-RU" smtClean="0"/>
              <a:t>Любят овощ Ваня, Жан…</a:t>
            </a:r>
          </a:p>
          <a:p>
            <a:pPr eaLnBrk="1" hangingPunct="1">
              <a:defRPr/>
            </a:pPr>
            <a:r>
              <a:rPr lang="ru-RU" smtClean="0"/>
              <a:t>Так ведь это… (баклажан).</a:t>
            </a:r>
          </a:p>
        </p:txBody>
      </p:sp>
      <p:pic>
        <p:nvPicPr>
          <p:cNvPr id="2" name="Picture 4" descr="nadom_vl_4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5905500" cy="5111750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4475"/>
            <a:ext cx="7561263" cy="11684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B8B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ПЕРЕЦ</a:t>
            </a:r>
            <a:r>
              <a:rPr lang="ru-RU" sz="6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6600" smtClean="0">
                <a:solidFill>
                  <a:srgbClr val="B8B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ГОРЬКЙ</a:t>
            </a:r>
          </a:p>
        </p:txBody>
      </p:sp>
      <p:sp>
        <p:nvSpPr>
          <p:cNvPr id="15365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6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011863" y="1628775"/>
            <a:ext cx="2952750" cy="50403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Говорят, ты острый перец,</a:t>
            </a:r>
          </a:p>
          <a:p>
            <a:pPr eaLnBrk="1" hangingPunct="1">
              <a:defRPr/>
            </a:pPr>
            <a:r>
              <a:rPr lang="ru-RU" smtClean="0"/>
              <a:t>Что, и вправду ты, как нож?</a:t>
            </a:r>
          </a:p>
          <a:p>
            <a:pPr eaLnBrk="1" hangingPunct="1">
              <a:defRPr/>
            </a:pPr>
            <a:r>
              <a:rPr lang="ru-RU" smtClean="0"/>
              <a:t>Ну, не веришь, так не веришь…</a:t>
            </a:r>
          </a:p>
          <a:p>
            <a:pPr eaLnBrk="1" hangingPunct="1">
              <a:defRPr/>
            </a:pPr>
            <a:r>
              <a:rPr lang="ru-RU" smtClean="0"/>
              <a:t>Надкуси, тогда поймешь!</a:t>
            </a:r>
          </a:p>
        </p:txBody>
      </p:sp>
      <p:pic>
        <p:nvPicPr>
          <p:cNvPr id="2" name="Picture 4" descr="ovoschi_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5545138" cy="5040313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4475"/>
            <a:ext cx="4897438" cy="11684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КАБАЧОК</a:t>
            </a:r>
          </a:p>
        </p:txBody>
      </p:sp>
      <p:sp>
        <p:nvSpPr>
          <p:cNvPr id="16389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800" smtClean="0"/>
          </a:p>
        </p:txBody>
      </p:sp>
      <p:sp>
        <p:nvSpPr>
          <p:cNvPr id="1639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156325" y="1628775"/>
            <a:ext cx="2689225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Он из тыквенной родни,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На боку лежит все дни,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Как зеленый чурбачок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Под названьем… (кабачок).</a:t>
            </a:r>
          </a:p>
        </p:txBody>
      </p:sp>
      <p:pic>
        <p:nvPicPr>
          <p:cNvPr id="2" name="Picture 4" descr="post-937517-12837638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5905500" cy="5040313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3251200" cy="1096963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00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РЕДИС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412" name="Picture 4" descr="radish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84313"/>
            <a:ext cx="6337300" cy="5113337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4762500" cy="1312863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КАПУСТА</a:t>
            </a:r>
          </a:p>
        </p:txBody>
      </p:sp>
      <p:sp>
        <p:nvSpPr>
          <p:cNvPr id="34821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4822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443663" y="1905000"/>
            <a:ext cx="2401887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Сто одежек –</a:t>
            </a:r>
          </a:p>
          <a:p>
            <a:pPr eaLnBrk="1" hangingPunct="1">
              <a:defRPr/>
            </a:pPr>
            <a:r>
              <a:rPr lang="ru-RU" smtClean="0"/>
              <a:t>Все без застежек.</a:t>
            </a:r>
          </a:p>
        </p:txBody>
      </p:sp>
      <p:pic>
        <p:nvPicPr>
          <p:cNvPr id="18437" name="Picture 4" descr="ttar_cabbage_03_h_laun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6121400" cy="4895850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611188" y="244475"/>
            <a:ext cx="4321175" cy="1239838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ОГОРОД</a:t>
            </a:r>
          </a:p>
        </p:txBody>
      </p:sp>
      <p:sp>
        <p:nvSpPr>
          <p:cNvPr id="36870" name="Rectangle 6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6871" name="Rectangle 7"/>
          <p:cNvSpPr>
            <a:spLocks noGrp="1" noRot="1" noChangeArrowheads="1"/>
          </p:cNvSpPr>
          <p:nvPr>
            <p:ph sz="half" idx="2"/>
          </p:nvPr>
        </p:nvSpPr>
        <p:spPr>
          <a:xfrm>
            <a:off x="6011863" y="1557338"/>
            <a:ext cx="2833687" cy="49672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Солнце жарче припечет,</a:t>
            </a:r>
          </a:p>
          <a:p>
            <a:pPr eaLnBrk="1" hangingPunct="1">
              <a:defRPr/>
            </a:pPr>
            <a:r>
              <a:rPr lang="ru-RU" smtClean="0"/>
              <a:t>Дождик грядки нам польет,</a:t>
            </a:r>
          </a:p>
          <a:p>
            <a:pPr eaLnBrk="1" hangingPunct="1">
              <a:defRPr/>
            </a:pPr>
            <a:r>
              <a:rPr lang="ru-RU" smtClean="0"/>
              <a:t>И тогда зазеленеет</a:t>
            </a:r>
          </a:p>
          <a:p>
            <a:pPr eaLnBrk="1" hangingPunct="1">
              <a:defRPr/>
            </a:pPr>
            <a:r>
              <a:rPr lang="ru-RU" smtClean="0"/>
              <a:t>Наш любимый огород.</a:t>
            </a:r>
          </a:p>
        </p:txBody>
      </p:sp>
      <p:pic>
        <p:nvPicPr>
          <p:cNvPr id="19461" name="Picture 4" descr="2950-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5545138" cy="5040313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smtClean="0"/>
              <a:t>Овощи – источник витаминов.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4" name="Picture 4" descr="2c8c34b4b85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00213"/>
            <a:ext cx="8351837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Как можно употреблять овощи в пищу.</a:t>
            </a:r>
          </a:p>
        </p:txBody>
      </p:sp>
      <p:sp>
        <p:nvSpPr>
          <p:cNvPr id="39941" name="Rectangle 5"/>
          <p:cNvSpPr>
            <a:spLocks noGrp="1" noRot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21508" name="Picture 9" descr="1001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700213"/>
            <a:ext cx="3529012" cy="2376487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21509" name="Picture 11" descr="soup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4292600"/>
            <a:ext cx="2592388" cy="2376488"/>
          </a:xfrm>
          <a:noFill/>
          <a:ln w="53975">
            <a:solidFill>
              <a:srgbClr val="808080"/>
            </a:solidFill>
          </a:ln>
        </p:spPr>
      </p:pic>
      <p:pic>
        <p:nvPicPr>
          <p:cNvPr id="21510" name="Picture 12" descr="ovoshhnoe-assorti"/>
          <p:cNvPicPr>
            <a:picLocks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940425" y="4292600"/>
            <a:ext cx="1944688" cy="2376488"/>
          </a:xfrm>
          <a:noFill/>
          <a:ln w="53975">
            <a:solidFill>
              <a:srgbClr val="808080"/>
            </a:solidFill>
          </a:ln>
        </p:spPr>
      </p:pic>
      <p:pic>
        <p:nvPicPr>
          <p:cNvPr id="21511" name="Picture 14" descr="22"/>
          <p:cNvPicPr>
            <a:picLocks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076825" y="1700213"/>
            <a:ext cx="3527425" cy="2449512"/>
          </a:xfrm>
          <a:noFill/>
          <a:ln w="53975">
            <a:solidFill>
              <a:srgbClr val="808080"/>
            </a:solidFill>
          </a:ln>
        </p:spPr>
      </p:pic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1095375" y="3665538"/>
            <a:ext cx="1266825" cy="366712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232200"/>
                </a:solidFill>
              </a:rPr>
              <a:t>НАРЕЗКА</a:t>
            </a:r>
          </a:p>
        </p:txBody>
      </p:sp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1455738" y="6184900"/>
            <a:ext cx="657225" cy="366713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232200"/>
                </a:solidFill>
              </a:rPr>
              <a:t>СУП</a:t>
            </a:r>
          </a:p>
        </p:txBody>
      </p:sp>
      <p:sp>
        <p:nvSpPr>
          <p:cNvPr id="21514" name="Text Box 17"/>
          <p:cNvSpPr txBox="1">
            <a:spLocks noChangeArrowheads="1"/>
          </p:cNvSpPr>
          <p:nvPr/>
        </p:nvSpPr>
        <p:spPr bwMode="auto">
          <a:xfrm>
            <a:off x="5200650" y="3736975"/>
            <a:ext cx="979488" cy="366713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232200"/>
                </a:solidFill>
              </a:rPr>
              <a:t>САЛАТ</a:t>
            </a:r>
          </a:p>
        </p:txBody>
      </p:sp>
      <p:sp>
        <p:nvSpPr>
          <p:cNvPr id="21515" name="Text Box 18"/>
          <p:cNvSpPr txBox="1">
            <a:spLocks noChangeArrowheads="1"/>
          </p:cNvSpPr>
          <p:nvPr/>
        </p:nvSpPr>
        <p:spPr bwMode="auto">
          <a:xfrm>
            <a:off x="5992813" y="6256338"/>
            <a:ext cx="1376362" cy="369887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232200"/>
                </a:solidFill>
              </a:rPr>
              <a:t>маринады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385175" cy="5762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Содержание:</a:t>
            </a:r>
          </a:p>
        </p:txBody>
      </p:sp>
      <p:sp>
        <p:nvSpPr>
          <p:cNvPr id="3080" name="Rectangle 8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836613"/>
            <a:ext cx="8007350" cy="57610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3. Фотография «огурцы»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4. Фотография «помидоры»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5. Фотография «болгарский перец»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6.Фотография «тыква»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7. Фотография «свекла» + стихотворение..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8. Фотография «лук»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9. Фотография «чеснок»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10. Фотография «картофель»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11. Фотография «морковь»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12. Фотография «баклажаны»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13. Фотография «перец горький»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14. Фотография «кабачок»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15. Фотография «редис».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16. Фотография «капуста» + загадка.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17. Фотография «огород» + стихотворение.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18. Фотография «овощи».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19.Фотографии «овощная нарезка», «овощной салат», «овощной суп», «соления».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20.Используемые ресурсы.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sz="1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Используемые ресурсы: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Картинки использованы с поискового сервера «яндекс».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4619625" cy="1239838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720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ОГУРЦЫ</a:t>
            </a:r>
            <a:endParaRPr lang="ru-RU" sz="4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410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084888" y="1700213"/>
            <a:ext cx="2879725" cy="4752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Летом – в огороде,</a:t>
            </a:r>
          </a:p>
          <a:p>
            <a:pPr eaLnBrk="1" hangingPunct="1">
              <a:defRPr/>
            </a:pPr>
            <a:r>
              <a:rPr lang="ru-RU" sz="2800" smtClean="0"/>
              <a:t>Свежие, зеленые.</a:t>
            </a:r>
          </a:p>
          <a:p>
            <a:pPr eaLnBrk="1" hangingPunct="1">
              <a:defRPr/>
            </a:pPr>
            <a:r>
              <a:rPr lang="ru-RU" sz="2800" smtClean="0"/>
              <a:t>А зимой – в бочке,</a:t>
            </a:r>
          </a:p>
          <a:p>
            <a:pPr eaLnBrk="1" hangingPunct="1">
              <a:defRPr/>
            </a:pPr>
            <a:r>
              <a:rPr lang="ru-RU" sz="2800" smtClean="0"/>
              <a:t>Вкусные, соленые.</a:t>
            </a:r>
          </a:p>
        </p:txBody>
      </p:sp>
      <p:pic>
        <p:nvPicPr>
          <p:cNvPr id="5125" name="Picture 4" descr="171740_image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00213"/>
            <a:ext cx="5688012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6059488" cy="1239838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ПОМИДОРЫ</a:t>
            </a:r>
          </a:p>
        </p:txBody>
      </p:sp>
      <p:sp>
        <p:nvSpPr>
          <p:cNvPr id="6150" name="Rectangle 6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6151" name="Rectangle 7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156325" y="1700213"/>
            <a:ext cx="2808288" cy="4752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Выросла на грядке</a:t>
            </a:r>
          </a:p>
          <a:p>
            <a:pPr eaLnBrk="1" hangingPunct="1">
              <a:defRPr/>
            </a:pPr>
            <a:r>
              <a:rPr lang="ru-RU" sz="2800" smtClean="0"/>
              <a:t>Зеленая ветка.</a:t>
            </a:r>
          </a:p>
          <a:p>
            <a:pPr eaLnBrk="1" hangingPunct="1">
              <a:defRPr/>
            </a:pPr>
            <a:r>
              <a:rPr lang="ru-RU" sz="2800" smtClean="0"/>
              <a:t>А на этой ветке – </a:t>
            </a:r>
          </a:p>
          <a:p>
            <a:pPr eaLnBrk="1" hangingPunct="1">
              <a:defRPr/>
            </a:pPr>
            <a:r>
              <a:rPr lang="ru-RU" sz="2800" smtClean="0"/>
              <a:t>Красные детки.</a:t>
            </a:r>
          </a:p>
        </p:txBody>
      </p:sp>
      <p:pic>
        <p:nvPicPr>
          <p:cNvPr id="6149" name="Picture 4" descr="pomidor-kita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5616575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7174" name="Rectangle 6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7175" name="Rectangle 7"/>
          <p:cNvSpPr>
            <a:spLocks noGrp="1" noRot="1" noChangeArrowheads="1"/>
          </p:cNvSpPr>
          <p:nvPr>
            <p:ph sz="half" idx="2"/>
          </p:nvPr>
        </p:nvSpPr>
        <p:spPr>
          <a:xfrm>
            <a:off x="6156325" y="765175"/>
            <a:ext cx="2808288" cy="568801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Да, я – перец, но не тот.</a:t>
            </a:r>
          </a:p>
          <a:p>
            <a:pPr eaLnBrk="1" hangingPunct="1">
              <a:defRPr/>
            </a:pPr>
            <a:r>
              <a:rPr lang="ru-RU" smtClean="0"/>
              <a:t>Что язык так сильно жжет.</a:t>
            </a:r>
          </a:p>
          <a:p>
            <a:pPr eaLnBrk="1" hangingPunct="1">
              <a:defRPr/>
            </a:pPr>
            <a:r>
              <a:rPr lang="ru-RU" smtClean="0"/>
              <a:t>Я – мясистый, витаминный,</a:t>
            </a:r>
          </a:p>
          <a:p>
            <a:pPr eaLnBrk="1" hangingPunct="1">
              <a:defRPr/>
            </a:pPr>
            <a:r>
              <a:rPr lang="ru-RU" smtClean="0"/>
              <a:t>Запаси меня на зиму!</a:t>
            </a:r>
          </a:p>
        </p:txBody>
      </p:sp>
      <p:pic>
        <p:nvPicPr>
          <p:cNvPr id="2" name="Picture 4" descr="0_11f19_d2f9713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65175"/>
            <a:ext cx="5832475" cy="5543550"/>
          </a:xfrm>
          <a:prstGeom prst="rect">
            <a:avLst/>
          </a:prstGeom>
          <a:solidFill>
            <a:schemeClr val="hlink"/>
          </a:solidFill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260350"/>
            <a:ext cx="3744913" cy="1023938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ТЫКВА</a:t>
            </a:r>
          </a:p>
        </p:txBody>
      </p:sp>
      <p:sp>
        <p:nvSpPr>
          <p:cNvPr id="8197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198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084888" y="1484313"/>
            <a:ext cx="2879725" cy="46116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 огороде – желтый мяч.</a:t>
            </a:r>
          </a:p>
          <a:p>
            <a:pPr eaLnBrk="1" hangingPunct="1">
              <a:defRPr/>
            </a:pPr>
            <a:r>
              <a:rPr lang="ru-RU" smtClean="0"/>
              <a:t>Только не бежит он вскачь.</a:t>
            </a:r>
          </a:p>
          <a:p>
            <a:pPr eaLnBrk="1" hangingPunct="1">
              <a:defRPr/>
            </a:pPr>
            <a:r>
              <a:rPr lang="ru-RU" smtClean="0"/>
              <a:t>Он, как полная луна.</a:t>
            </a:r>
          </a:p>
          <a:p>
            <a:pPr eaLnBrk="1" hangingPunct="1">
              <a:defRPr/>
            </a:pPr>
            <a:r>
              <a:rPr lang="ru-RU" smtClean="0"/>
              <a:t>Вкусные в нем семена.</a:t>
            </a:r>
          </a:p>
        </p:txBody>
      </p:sp>
      <p:pic>
        <p:nvPicPr>
          <p:cNvPr id="2" name="Picture 4" descr="0_4453_9cbf5927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5545138" cy="5113337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244475"/>
            <a:ext cx="4175125" cy="1168400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СВЕКЛА</a:t>
            </a:r>
          </a:p>
        </p:txBody>
      </p:sp>
      <p:sp>
        <p:nvSpPr>
          <p:cNvPr id="9221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222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156325" y="1557338"/>
            <a:ext cx="2808288" cy="5040312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Свекла плакать начала,</a:t>
            </a:r>
          </a:p>
          <a:p>
            <a:pPr eaLnBrk="1" hangingPunct="1">
              <a:defRPr/>
            </a:pPr>
            <a:r>
              <a:rPr lang="ru-RU" smtClean="0"/>
              <a:t>До корней намокла:</a:t>
            </a:r>
          </a:p>
          <a:p>
            <a:pPr eaLnBrk="1" hangingPunct="1">
              <a:defRPr/>
            </a:pPr>
            <a:r>
              <a:rPr lang="ru-RU" smtClean="0"/>
              <a:t>- Я, ребята, не свекла,</a:t>
            </a:r>
          </a:p>
          <a:p>
            <a:pPr eaLnBrk="1" hangingPunct="1">
              <a:defRPr/>
            </a:pPr>
            <a:r>
              <a:rPr lang="ru-RU" smtClean="0"/>
              <a:t>Я, ребята, не свекла,</a:t>
            </a:r>
          </a:p>
          <a:p>
            <a:pPr eaLnBrk="1" hangingPunct="1">
              <a:defRPr/>
            </a:pPr>
            <a:r>
              <a:rPr lang="ru-RU" smtClean="0"/>
              <a:t>Я, ребята, свёкла!</a:t>
            </a:r>
          </a:p>
        </p:txBody>
      </p:sp>
      <p:pic>
        <p:nvPicPr>
          <p:cNvPr id="2" name="Picture 4" descr="56822828_SVEK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5616575" cy="5111750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03350" y="244475"/>
            <a:ext cx="2089150" cy="1239838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232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ЛУК</a:t>
            </a:r>
          </a:p>
        </p:txBody>
      </p:sp>
      <p:sp>
        <p:nvSpPr>
          <p:cNvPr id="10245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1024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227763" y="1700213"/>
            <a:ext cx="2617787" cy="43957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Прежде чем его мы съели, </a:t>
            </a:r>
          </a:p>
          <a:p>
            <a:pPr eaLnBrk="1" hangingPunct="1">
              <a:defRPr/>
            </a:pPr>
            <a:r>
              <a:rPr lang="ru-RU" sz="2800" smtClean="0"/>
              <a:t>Все наплакаться успели.</a:t>
            </a:r>
          </a:p>
        </p:txBody>
      </p:sp>
      <p:pic>
        <p:nvPicPr>
          <p:cNvPr id="2" name="Picture 4" descr="1194200578_0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5761038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244475"/>
            <a:ext cx="3889375" cy="1312863"/>
          </a:xfrm>
          <a:solidFill>
            <a:schemeClr val="tx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6000" smtClean="0">
                <a:solidFill>
                  <a:srgbClr val="232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ЧЕСНОК</a:t>
            </a:r>
          </a:p>
        </p:txBody>
      </p:sp>
      <p:sp>
        <p:nvSpPr>
          <p:cNvPr id="11269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800" smtClean="0"/>
          </a:p>
        </p:txBody>
      </p:sp>
      <p:sp>
        <p:nvSpPr>
          <p:cNvPr id="1127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227763" y="1905000"/>
            <a:ext cx="2617787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Не корень, а в земле.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Не хлеб, а на столе.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И к пище приправа,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И на болезни управа.</a:t>
            </a:r>
          </a:p>
        </p:txBody>
      </p:sp>
      <p:pic>
        <p:nvPicPr>
          <p:cNvPr id="2" name="Picture 4" descr="1256992619_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5616575" cy="4968875"/>
          </a:xfrm>
          <a:prstGeom prst="rect">
            <a:avLst/>
          </a:prstGeom>
          <a:noFill/>
          <a:ln w="5397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392</TotalTime>
  <Words>521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Wingdings</vt:lpstr>
      <vt:lpstr>Calibri</vt:lpstr>
      <vt:lpstr>Трава</vt:lpstr>
      <vt:lpstr>Овощи.</vt:lpstr>
      <vt:lpstr>Содержание:</vt:lpstr>
      <vt:lpstr>ОГУРЦЫ</vt:lpstr>
      <vt:lpstr>ПОМИДОРЫ</vt:lpstr>
      <vt:lpstr>Слайд 5</vt:lpstr>
      <vt:lpstr>ТЫКВА</vt:lpstr>
      <vt:lpstr>СВЕКЛА</vt:lpstr>
      <vt:lpstr>ЛУК</vt:lpstr>
      <vt:lpstr>ЧЕСНОК</vt:lpstr>
      <vt:lpstr>КАРТОФЕЛЬ</vt:lpstr>
      <vt:lpstr>МОРКОВЬ</vt:lpstr>
      <vt:lpstr>БАКЛАЖАНЫ</vt:lpstr>
      <vt:lpstr>ПЕРЕЦ ГОРЬКЙ</vt:lpstr>
      <vt:lpstr>КАБАЧОК</vt:lpstr>
      <vt:lpstr>РЕДИС</vt:lpstr>
      <vt:lpstr>КАПУСТА</vt:lpstr>
      <vt:lpstr>ОГОРОД</vt:lpstr>
      <vt:lpstr>Овощи – источник витаминов.</vt:lpstr>
      <vt:lpstr>Как можно употреблять овощи в пищу.</vt:lpstr>
      <vt:lpstr>Используемые ресурсы: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Овощи.</dc:title>
  <dc:creator>Admin</dc:creator>
  <cp:lastModifiedBy>Света</cp:lastModifiedBy>
  <cp:revision>34</cp:revision>
  <dcterms:created xsi:type="dcterms:W3CDTF">2011-03-15T09:07:03Z</dcterms:created>
  <dcterms:modified xsi:type="dcterms:W3CDTF">2017-09-20T11:53:31Z</dcterms:modified>
</cp:coreProperties>
</file>