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>
        <p:scale>
          <a:sx n="75" d="100"/>
          <a:sy n="75" d="100"/>
        </p:scale>
        <p:origin x="-1236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3605-446A-4CA9-8FEF-1E8E3D299A56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F2733-88C0-456C-8EBB-16D90AE9AA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3605-446A-4CA9-8FEF-1E8E3D299A56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F2733-88C0-456C-8EBB-16D90AE9A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3605-446A-4CA9-8FEF-1E8E3D299A56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F2733-88C0-456C-8EBB-16D90AE9A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3605-446A-4CA9-8FEF-1E8E3D299A56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F2733-88C0-456C-8EBB-16D90AE9A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3605-446A-4CA9-8FEF-1E8E3D299A56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40F2733-88C0-456C-8EBB-16D90AE9A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3605-446A-4CA9-8FEF-1E8E3D299A56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F2733-88C0-456C-8EBB-16D90AE9A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3605-446A-4CA9-8FEF-1E8E3D299A56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F2733-88C0-456C-8EBB-16D90AE9A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3605-446A-4CA9-8FEF-1E8E3D299A56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F2733-88C0-456C-8EBB-16D90AE9A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3605-446A-4CA9-8FEF-1E8E3D299A56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F2733-88C0-456C-8EBB-16D90AE9A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3605-446A-4CA9-8FEF-1E8E3D299A56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F2733-88C0-456C-8EBB-16D90AE9A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3605-446A-4CA9-8FEF-1E8E3D299A56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F2733-88C0-456C-8EBB-16D90AE9A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2CF3605-446A-4CA9-8FEF-1E8E3D299A56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40F2733-88C0-456C-8EBB-16D90AE9A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Поэты серебряного 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АННА АХМАТОВА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 descr="Картинки по запросу анна ахматова и гумиле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2" name="AutoShape 4" descr="Картинки по запросу анна ахматова и гумиле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4" name="AutoShape 6" descr="Картинки по запросу анна ахматова и гумиле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6" name="Picture 8" descr="Картинки по запросу анна ахматова и гумиле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24950" cy="6086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 descr="Картинки по запросу владимир шилейк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6" name="Picture 4" descr="Картинки по запросу владимир шилейк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071546"/>
            <a:ext cx="4572032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Анна Ахматова и Николай Пун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928670"/>
            <a:ext cx="5500726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Анна Ахматова могил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571612"/>
            <a:ext cx="5210175" cy="3714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</a:t>
            </a:r>
            <a:r>
              <a:rPr lang="ru-RU" dirty="0" smtClean="0"/>
              <a:t> </a:t>
            </a:r>
            <a:r>
              <a:rPr lang="ru-RU" dirty="0" smtClean="0"/>
              <a:t>писательницы</a:t>
            </a:r>
            <a:endParaRPr lang="ru-RU" dirty="0"/>
          </a:p>
        </p:txBody>
      </p:sp>
      <p:pic>
        <p:nvPicPr>
          <p:cNvPr id="6" name="Содержимое 5" descr="Anna_lev_nicola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500174"/>
            <a:ext cx="7143800" cy="492922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Детство</a:t>
            </a:r>
            <a:endParaRPr lang="ru-RU" dirty="0"/>
          </a:p>
        </p:txBody>
      </p:sp>
      <p:pic>
        <p:nvPicPr>
          <p:cNvPr id="6" name="Содержимое 5" descr="20161027Fy3hqdDzd9VdpL76_QRArl_large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3728" y="1600200"/>
            <a:ext cx="4119973" cy="47085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Анна Ахмат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071546"/>
            <a:ext cx="3605220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Стихи Анны Ахматовой</a:t>
            </a:r>
            <a:endParaRPr lang="ru-RU" dirty="0"/>
          </a:p>
        </p:txBody>
      </p:sp>
      <p:pic>
        <p:nvPicPr>
          <p:cNvPr id="4" name="Содержимое 3" descr="20161027u75divwzJNapJ6IG_dlI7c_large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0088" y="1600200"/>
            <a:ext cx="4223824" cy="47085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Анна Ахматова и Амадео Модильяни. Наталия Третьяк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00174"/>
            <a:ext cx="5786478" cy="41434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Анна Ахмат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214422"/>
            <a:ext cx="4714908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Сын Анны Ахматовой</a:t>
            </a:r>
            <a:endParaRPr lang="ru-RU" dirty="0"/>
          </a:p>
        </p:txBody>
      </p:sp>
      <p:pic>
        <p:nvPicPr>
          <p:cNvPr id="4" name="Содержимое 3" descr="20161027fDG3sqZnYNZrJ2Ku_rqZP9_large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3512" y="1928802"/>
            <a:ext cx="6276975" cy="379731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Анна Ахмат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71612"/>
            <a:ext cx="5857916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</TotalTime>
  <Words>17</Words>
  <Application>Microsoft Office PowerPoint</Application>
  <PresentationFormat>Экран (4:3)</PresentationFormat>
  <Paragraphs>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Поэты серебряного века</vt:lpstr>
      <vt:lpstr>Семья писательницы</vt:lpstr>
      <vt:lpstr> Детство</vt:lpstr>
      <vt:lpstr>Слайд 4</vt:lpstr>
      <vt:lpstr>Стихи Анны Ахматовой</vt:lpstr>
      <vt:lpstr>Слайд 6</vt:lpstr>
      <vt:lpstr>Слайд 7</vt:lpstr>
      <vt:lpstr>Сын Анны Ахматовой</vt:lpstr>
      <vt:lpstr>Слайд 9</vt:lpstr>
      <vt:lpstr>Слайд 10</vt:lpstr>
      <vt:lpstr>Слайд 11</vt:lpstr>
      <vt:lpstr>Слайд 12</vt:lpstr>
      <vt:lpstr>Слайд 13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Поэты серебряного века</dc:title>
  <dc:creator>home</dc:creator>
  <cp:lastModifiedBy>home</cp:lastModifiedBy>
  <cp:revision>6</cp:revision>
  <dcterms:created xsi:type="dcterms:W3CDTF">2017-01-17T16:35:25Z</dcterms:created>
  <dcterms:modified xsi:type="dcterms:W3CDTF">2017-01-17T17:26:24Z</dcterms:modified>
</cp:coreProperties>
</file>