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79" r:id="rId6"/>
    <p:sldId id="260" r:id="rId7"/>
    <p:sldId id="262" r:id="rId8"/>
    <p:sldId id="261" r:id="rId9"/>
    <p:sldId id="263" r:id="rId10"/>
    <p:sldId id="264" r:id="rId11"/>
    <p:sldId id="265" r:id="rId12"/>
    <p:sldId id="268" r:id="rId13"/>
    <p:sldId id="280" r:id="rId14"/>
    <p:sldId id="269" r:id="rId15"/>
    <p:sldId id="271" r:id="rId16"/>
    <p:sldId id="266" r:id="rId17"/>
    <p:sldId id="283" r:id="rId18"/>
    <p:sldId id="284" r:id="rId19"/>
    <p:sldId id="285" r:id="rId20"/>
    <p:sldId id="274" r:id="rId21"/>
    <p:sldId id="289" r:id="rId22"/>
    <p:sldId id="287" r:id="rId23"/>
    <p:sldId id="288" r:id="rId24"/>
    <p:sldId id="273" r:id="rId25"/>
    <p:sldId id="277" r:id="rId26"/>
    <p:sldId id="278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94654" autoAdjust="0"/>
  </p:normalViewPr>
  <p:slideViewPr>
    <p:cSldViewPr>
      <p:cViewPr varScale="1">
        <p:scale>
          <a:sx n="64" d="100"/>
          <a:sy n="64" d="100"/>
        </p:scale>
        <p:origin x="-10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199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A35391-C12B-47AF-860F-076094FBBF00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501B2C-2F8F-4C7E-BBAD-EC50EA6467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15435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01B2C-2F8F-4C7E-BBAD-EC50EA64670D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51076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01B2C-2F8F-4C7E-BBAD-EC50EA64670D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5907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9/20/2017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603195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9/20/2017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677207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9/20/2017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437225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9/20/2017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0257530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9/20/2017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627998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9/20/2017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1099787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9/20/2017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3869211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9/20/2017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83628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9/20/2017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16229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9/20/2017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281738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9/20/2017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968103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9/20/2017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528708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9/20/2017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349859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9/20/2017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47902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9/20/2017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00246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9/20/2017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56324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1ABA4E-CD72-497B-97AA-7213B3980F60}" type="datetimeFigureOut">
              <a:rPr lang="en-US" smtClean="0"/>
              <a:pPr/>
              <a:t>9/20/2017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047053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523032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Проект  </a:t>
            </a:r>
            <a:r>
              <a:rPr lang="ru-RU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во второй младшей    					       группе № 7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 « Профессия ПОВАР»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 anchor="t" anchorCtr="1"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4294" y="3284984"/>
            <a:ext cx="3359161" cy="310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Рисунок 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3968" y="2411733"/>
            <a:ext cx="4072536" cy="365758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/>
              <a:t>Самостоятельная деятельность детей</a:t>
            </a:r>
            <a:endParaRPr lang="ru-RU" b="1" i="1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09599" y="1772816"/>
            <a:ext cx="6347714" cy="4608512"/>
          </a:xfrm>
        </p:spPr>
        <p:txBody>
          <a:bodyPr>
            <a:normAutofit/>
          </a:bodyPr>
          <a:lstStyle/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рассматривание картин, иллюстраций,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раскрашивание раскрасок «Овощи – фрукты», «Посуда», «Все работы хороши». 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настольные и дидактические игры « Профессии», «Овощи – фрукты»,  «У кого что», «Собери картинку из кубиков», «Кто что делает?», «Чудесный мешочек».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сюжетно – ролевые  игры: « готовим борщ», «Повар» «приглашение в гости», «готовим компот для куклы Кати».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Взаимодействие с семьей</a:t>
            </a:r>
            <a:endParaRPr lang="ru-RU" b="1" i="1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совместное изготовление атрибутов для сюжетно – ролевой игры«Повар»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пополнить уголок «кухня» посудой, овощами, фруктами;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шитье фартуков.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Подборка стихов о профессии повар.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9" y="116632"/>
            <a:ext cx="6336703" cy="1224136"/>
          </a:xfrm>
        </p:spPr>
        <p:txBody>
          <a:bodyPr>
            <a:normAutofit/>
          </a:bodyPr>
          <a:lstStyle/>
          <a:p>
            <a:r>
              <a:rPr lang="ru-RU" dirty="0" smtClean="0"/>
              <a:t>Апплика</a:t>
            </a:r>
            <a:r>
              <a:rPr lang="ru-RU" dirty="0"/>
              <a:t>ц</a:t>
            </a:r>
            <a:r>
              <a:rPr lang="ru-RU" dirty="0" smtClean="0"/>
              <a:t>ия и лепка   						 «Чайный сервиз» </a:t>
            </a:r>
            <a:endParaRPr lang="ru-RU" dirty="0"/>
          </a:p>
        </p:txBody>
      </p:sp>
      <p:pic>
        <p:nvPicPr>
          <p:cNvPr id="4" name="Picture 2" descr="D:\с диска С\10.06.2015\Рабочий стол\ПОВАР ПРОФЕССИЯ\фото детского сада\IMG_758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2729" y="1484784"/>
            <a:ext cx="6435575" cy="4557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с диска С\10.06.2015\Рабочий стол\ПОВАР ПРОФЕССИЯ\фото детского сада\IMG_759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1" y="404664"/>
            <a:ext cx="7128792" cy="5637361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5469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6851104" cy="1188368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dirty="0" smtClean="0"/>
              <a:t>Дыхательное упражнение «Кыш, муха, улетай»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098" name="Picture 2" descr="D:\с диска С\10.06.2015\Рабочий стол\ПОВАР ПРОФЕССИЯ\фото детского сада\IMG_76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2729" y="1412776"/>
            <a:ext cx="6579591" cy="4629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«Фрукты, овощи»</a:t>
            </a:r>
            <a:endParaRPr lang="ru-RU" dirty="0"/>
          </a:p>
        </p:txBody>
      </p:sp>
      <p:pic>
        <p:nvPicPr>
          <p:cNvPr id="5122" name="Picture 2" descr="C:\Documents and Settings\Admin\Рабочий стол\Мои рисунки\Изображение\Изображение 02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09600" y="1484784"/>
            <a:ext cx="6802513" cy="44016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599" y="188640"/>
            <a:ext cx="5978625" cy="129614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Экскурсия на кухню      	«В гостях у повара»</a:t>
            </a:r>
            <a:endParaRPr lang="ru-RU" dirty="0"/>
          </a:p>
        </p:txBody>
      </p:sp>
      <p:pic>
        <p:nvPicPr>
          <p:cNvPr id="5122" name="Picture 2" descr="D:\с диска С\10.06.2015\Рабочий стол\ПОВАР ПРОФЕССИЯ\Новая папка\IMG_768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2729" y="1628800"/>
            <a:ext cx="6867623" cy="4413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D:\с диска С\10.06.2015\Рабочий стол\ПОВАР ПРОФЕССИЯ\Новая папка\IMG_768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3" y="548680"/>
            <a:ext cx="7200800" cy="5493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3337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D:\с диска С\10.06.2015\Рабочий стол\ПОВАР ПРОФЕССИЯ\Новая папка\IMG_768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620688"/>
            <a:ext cx="7056784" cy="5256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30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D:\с диска С\10.06.2015\Рабочий стол\ПОВАР ПРОФЕССИЯ\Новая папка\IMG_769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3" y="476672"/>
            <a:ext cx="7200800" cy="5565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4322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Руководитель проекта</a:t>
            </a:r>
            <a:endParaRPr lang="ru-RU" b="1" i="1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09598" y="1628800"/>
            <a:ext cx="7706817" cy="4412563"/>
          </a:xfrm>
        </p:spPr>
        <p:txBody>
          <a:bodyPr/>
          <a:lstStyle/>
          <a:p>
            <a:pPr lvl="1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Воспитатель : </a:t>
            </a: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Красновидова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Инна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					  Владимировна </a:t>
            </a:r>
          </a:p>
          <a:p>
            <a:pPr>
              <a:buNone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Участники проекта: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Дети второй младшей группы  №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7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Родители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599" y="332656"/>
            <a:ext cx="6347713" cy="159774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В гости к нам пришел настоящий ПОВАР</a:t>
            </a:r>
            <a:endParaRPr lang="ru-RU" dirty="0"/>
          </a:p>
        </p:txBody>
      </p:sp>
      <p:pic>
        <p:nvPicPr>
          <p:cNvPr id="10242" name="Picture 2" descr="D:\с диска С\10.06.2015\Рабочий стол\ПОВАР ПРОФЕССИЯ\Новая папка\IMG_774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2729" y="2160588"/>
            <a:ext cx="6363567" cy="4148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Мы капусту жмём-жмём!</a:t>
            </a:r>
          </a:p>
        </p:txBody>
      </p:sp>
      <p:pic>
        <p:nvPicPr>
          <p:cNvPr id="13314" name="Picture 2" descr="D:\с диска С\10.06.2015\Рабочий стол\ПОВАР ПРОФЕССИЯ\Новая папка\IMG_775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2729" y="2160588"/>
            <a:ext cx="5822155" cy="3881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3793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Мы капусту рубим, рубим!</a:t>
            </a:r>
            <a:endParaRPr lang="ru-RU" dirty="0"/>
          </a:p>
        </p:txBody>
      </p:sp>
      <p:pic>
        <p:nvPicPr>
          <p:cNvPr id="11266" name="Picture 2" descr="D:\с диска С\10.06.2015\Рабочий стол\ПОВАР ПРОФЕССИЯ\Новая папка\IMG_775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2729" y="1700808"/>
            <a:ext cx="6291559" cy="4341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1214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«Наш </a:t>
            </a:r>
            <a:r>
              <a:rPr lang="ru-RU" dirty="0" smtClean="0"/>
              <a:t>салат-											 </a:t>
            </a:r>
            <a:r>
              <a:rPr lang="ru-RU" dirty="0"/>
              <a:t>витаминами богат!»</a:t>
            </a:r>
          </a:p>
        </p:txBody>
      </p:sp>
      <p:pic>
        <p:nvPicPr>
          <p:cNvPr id="12290" name="Picture 2" descr="D:\с диска С\10.06.2015\Рабочий стол\ПОВАР ПРОФЕССИЯ\Новая папка\IMG_775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2729" y="2160588"/>
            <a:ext cx="5822155" cy="3881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2344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599" y="116632"/>
            <a:ext cx="6122641" cy="1800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/>
              <a:t>Как  легко  приготовить  обед!  Ничего в этом трудного  нет,</a:t>
            </a:r>
            <a:br>
              <a:rPr lang="ru-RU" sz="3100" dirty="0"/>
            </a:br>
            <a:r>
              <a:rPr lang="ru-RU" sz="3100" dirty="0"/>
              <a:t>Это  проще  простого:   Это раз – и готово!</a:t>
            </a:r>
            <a:br>
              <a:rPr lang="ru-RU" sz="31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700" dirty="0"/>
          </a:p>
        </p:txBody>
      </p:sp>
      <p:pic>
        <p:nvPicPr>
          <p:cNvPr id="15362" name="Picture 2" descr="D:\с диска С\10.06.2015\Рабочий стол\ПОВАР ПРОФЕССИЯ\фото детского сада\IMG_76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9" y="2160588"/>
            <a:ext cx="6480720" cy="4076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18864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Гости  ели, пили, повара  хвалили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4338" name="Picture 2" descr="D:\с диска С\10.06.2015\Рабочий стол\ПОВАР ПРОФЕССИЯ\фото детского сада\IMG_761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6435575" cy="4341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41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142852"/>
            <a:ext cx="8229600" cy="1219200"/>
          </a:xfrm>
        </p:spPr>
        <p:txBody>
          <a:bodyPr/>
          <a:lstStyle/>
          <a:p>
            <a:pPr algn="ctr"/>
            <a:r>
              <a:rPr lang="ru-RU" b="1" i="1" dirty="0" smtClean="0"/>
              <a:t>ВИД ПРОЕКТА</a:t>
            </a:r>
            <a:endParaRPr lang="ru-RU" b="1" i="1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09599" y="1484784"/>
            <a:ext cx="6347714" cy="4556579"/>
          </a:xfrm>
        </p:spPr>
        <p:txBody>
          <a:bodyPr/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групповой, творческий,</a:t>
            </a: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информационный, игровой.</a:t>
            </a:r>
          </a:p>
          <a:p>
            <a:pPr algn="ctr"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Проект  краткосрочный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811288"/>
          </a:xfrm>
        </p:spPr>
        <p:txBody>
          <a:bodyPr>
            <a:noAutofit/>
          </a:bodyPr>
          <a:lstStyle/>
          <a:p>
            <a:pPr marL="342900" lvl="0" indent="-342900">
              <a:spcBef>
                <a:spcPts val="1000"/>
              </a:spcBef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en-US" sz="3200" b="1" i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 С</a:t>
            </a:r>
            <a:r>
              <a:rPr lang="ru-RU" sz="3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оздать </a:t>
            </a:r>
            <a:r>
              <a:rPr lang="ru-RU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условия для развития творческих способностей детей, формировать познавательную активность в ходе работы.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09599" y="3356992"/>
            <a:ext cx="6347714" cy="26843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sz="3200" b="1" i="1" dirty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недостаточная информированность детей о профессии повара.		</a:t>
            </a: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6347714" cy="1091208"/>
          </a:xfrm>
        </p:spPr>
        <p:txBody>
          <a:bodyPr>
            <a:normAutofit fontScale="90000"/>
          </a:bodyPr>
          <a:lstStyle/>
          <a:p>
            <a:r>
              <a:rPr lang="ru-RU" sz="4900" dirty="0"/>
              <a:t>ЗАДАЧИ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124744"/>
            <a:ext cx="6347714" cy="5328592"/>
          </a:xfrm>
        </p:spPr>
        <p:txBody>
          <a:bodyPr>
            <a:normAutofit fontScale="62500" lnSpcReduction="20000"/>
          </a:bodyPr>
          <a:lstStyle/>
          <a:p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 </a:t>
            </a:r>
            <a:r>
              <a:rPr lang="ru-RU" sz="3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1.Познание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-расширять знания детей о профессиях;</a:t>
            </a:r>
          </a:p>
          <a:p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познакомить детей с профессией повар,</a:t>
            </a:r>
          </a:p>
          <a:p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развивать любознательность, интерес к данной профессии;</a:t>
            </a:r>
          </a:p>
          <a:p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воспитывать уважение к труду.</a:t>
            </a:r>
          </a:p>
          <a:p>
            <a:r>
              <a:rPr lang="ru-RU" sz="3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Коммуникация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развивать у детей умение использовать в речи логически построенные высказывания;</a:t>
            </a:r>
          </a:p>
          <a:p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формировать умения пользоваться средствами общения со сверстниками и взрослыми в целях получения нужной информации.</a:t>
            </a:r>
          </a:p>
          <a:p>
            <a:r>
              <a:rPr lang="ru-RU" sz="3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Чтение художественной литературы.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поддерживать и закреплять интерес к художественной литературе, как средству получения новой информации.</a:t>
            </a:r>
          </a:p>
          <a:p>
            <a:pPr marL="342900" lvl="0" indent="-342900">
              <a:buClr>
                <a:srgbClr val="90C226"/>
              </a:buClr>
            </a:pPr>
            <a:endParaRPr lang="ru-RU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21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1219200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/>
              <a:t>ПРЕДПОЛАГАЕМЫЕ                   ИТОГИ   ПРОЕКТА</a:t>
            </a:r>
            <a:endParaRPr lang="ru-RU" b="1" i="1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09599" y="1844824"/>
            <a:ext cx="6347714" cy="4196539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1.Знание детьми информации о профессии повар.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2.Понимание детьми значимости данной профессии.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3.Умение организовать сюжетно – ролевые игры на основе имеющихся знаний.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4.Проявление признательности и уважения к труду взрослых.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 Организация сюжетно-ролевой игры «Повар».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599" y="116632"/>
            <a:ext cx="6554688" cy="2448272"/>
          </a:xfrm>
        </p:spPr>
        <p:txBody>
          <a:bodyPr>
            <a:normAutofit/>
          </a:bodyPr>
          <a:lstStyle/>
          <a:p>
            <a:r>
              <a:rPr lang="ru-RU" b="1" i="1" dirty="0"/>
              <a:t>Организовать непосредственно образовательную деятельность</a:t>
            </a: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09598" y="2564904"/>
            <a:ext cx="6554689" cy="3744416"/>
          </a:xfrm>
        </p:spPr>
        <p:txBody>
          <a:bodyPr>
            <a:normAutofit fontScale="92500"/>
          </a:bodyPr>
          <a:lstStyle/>
          <a:p>
            <a:pPr lvl="0">
              <a:buNone/>
            </a:pPr>
            <a:endParaRPr lang="ru-RU" dirty="0" smtClean="0"/>
          </a:p>
          <a:p>
            <a:pPr lvl="0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Познавательная, социально-коммуникативная деятельность –  « Готовим  обед», «Знакомство с  профессией повар», «Какая бывает посуда», «Как мы кормили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Хрюшу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и Степашку».</a:t>
            </a:r>
          </a:p>
          <a:p>
            <a:pPr lvl="0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Продуктивная деятельность –  (аппликация), «Укрась тарелочку»; (лепка) «Миска с яблоками», (рисование)  «Овощи и фрукты»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РАЗРАБОТКА ПОЕКТА</a:t>
            </a:r>
            <a:endParaRPr lang="ru-RU" b="1" i="1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09599" y="1484784"/>
            <a:ext cx="6347714" cy="4896544"/>
          </a:xfrm>
        </p:spPr>
        <p:txBody>
          <a:bodyPr>
            <a:normAutofit lnSpcReduction="10000"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Создать развивающую среду: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пополнить уголок «кухня». Внести атрибуты: фартуки, посуду, овощи, фрукты.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внести дидактические и настольные игры: «Профессии»; «У кого что?»; «Собери  картинку из кубиков»; «Кто что делает?»; «Чудесный мешочек».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пополнить библиотечку книгами Б.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Заходер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«Все работы хороши»; В. Маяковский «Кем быть?»; 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К. Чуковский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Федорино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горе».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Сделать подборку стихов о поваре.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Совместная деятельность воспитателя с детьми</a:t>
            </a:r>
            <a:endParaRPr lang="ru-RU" b="1" i="1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09599" y="1844824"/>
            <a:ext cx="6347714" cy="4608512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экскурсия на кухню,</a:t>
            </a:r>
          </a:p>
          <a:p>
            <a:pPr lvl="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беседа о поваре,</a:t>
            </a:r>
          </a:p>
          <a:p>
            <a:pPr lvl="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рассматривание картин , иллюстраций,</a:t>
            </a:r>
          </a:p>
          <a:p>
            <a:pPr lvl="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чтение художественной литературы,</a:t>
            </a:r>
          </a:p>
          <a:p>
            <a:pPr lvl="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дидактические и настольные игры,</a:t>
            </a:r>
          </a:p>
          <a:p>
            <a:pPr lvl="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сюжетно – ролевые игры: «Семья» «Готовим  обед», «Приглашение в гости», «Готовим компот для куклы Кати», «День рождение», «Юбилей бабушки»</a:t>
            </a:r>
          </a:p>
          <a:p>
            <a:pPr lvl="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пальчиковые игры « Салат», «Капуста»</a:t>
            </a:r>
          </a:p>
          <a:p>
            <a:pPr lvl="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разучивание стихотворений о поваре,</a:t>
            </a:r>
          </a:p>
          <a:p>
            <a:pPr lvl="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беседа об овощах , фруктах,</a:t>
            </a:r>
          </a:p>
          <a:p>
            <a:pPr lvl="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отгадывание загадок о посуде,  овощах и   фруктах.</a:t>
            </a:r>
          </a:p>
          <a:p>
            <a:pPr lvl="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Рассказ детей «Как готовит моя бабушка», «Как я помогаю маме готовить обед».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297</TotalTime>
  <Words>240</Words>
  <Application>Microsoft Office PowerPoint</Application>
  <PresentationFormat>Экран (4:3)</PresentationFormat>
  <Paragraphs>87</Paragraphs>
  <Slides>26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Грань</vt:lpstr>
      <vt:lpstr>Проект  во второй младшей                группе № 7  « Профессия ПОВАР»</vt:lpstr>
      <vt:lpstr>Руководитель проекта</vt:lpstr>
      <vt:lpstr>ВИД ПРОЕКТА</vt:lpstr>
      <vt:lpstr>ЦЕЛЬ : Создать условия для развития творческих способностей детей, формировать познавательную активность в ходе работы.</vt:lpstr>
      <vt:lpstr>ЗАДАЧИ </vt:lpstr>
      <vt:lpstr>ПРЕДПОЛАГАЕМЫЕ                   ИТОГИ   ПРОЕКТА</vt:lpstr>
      <vt:lpstr>Организовать непосредственно образовательную деятельность</vt:lpstr>
      <vt:lpstr>РАЗРАБОТКА ПОЕКТА</vt:lpstr>
      <vt:lpstr>Совместная деятельность воспитателя с детьми</vt:lpstr>
      <vt:lpstr>Самостоятельная деятельность детей</vt:lpstr>
      <vt:lpstr>Взаимодействие с семьей</vt:lpstr>
      <vt:lpstr>Аппликация и лепка          «Чайный сервиз» </vt:lpstr>
      <vt:lpstr>Презентация PowerPoint</vt:lpstr>
      <vt:lpstr>Дыхательное упражнение «Кыш, муха, улетай» </vt:lpstr>
      <vt:lpstr>«Фрукты, овощи»</vt:lpstr>
      <vt:lpstr>Экскурсия на кухню       «В гостях у повара»</vt:lpstr>
      <vt:lpstr>Презентация PowerPoint</vt:lpstr>
      <vt:lpstr>Презентация PowerPoint</vt:lpstr>
      <vt:lpstr>Презентация PowerPoint</vt:lpstr>
      <vt:lpstr>В гости к нам пришел настоящий ПОВАР</vt:lpstr>
      <vt:lpstr>Мы капусту жмём-жмём!</vt:lpstr>
      <vt:lpstr>Мы капусту рубим, рубим!</vt:lpstr>
      <vt:lpstr>«Наш салат-            витаминами богат!»</vt:lpstr>
      <vt:lpstr>Как  легко  приготовить  обед!  Ничего в этом трудного  нет, Это  проще  простого:   Это раз – и готово!      </vt:lpstr>
      <vt:lpstr> Гости  ели, пили, повара  хвалили . </vt:lpstr>
      <vt:lpstr>Спасибо за внимание.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II младшей группы «Знакомство с профессией ПОВАР»</dc:title>
  <dc:creator>Admin</dc:creator>
  <cp:lastModifiedBy>Admin</cp:lastModifiedBy>
  <cp:revision>33</cp:revision>
  <dcterms:created xsi:type="dcterms:W3CDTF">2014-03-16T17:30:41Z</dcterms:created>
  <dcterms:modified xsi:type="dcterms:W3CDTF">2017-09-20T20:32:27Z</dcterms:modified>
</cp:coreProperties>
</file>