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2819400"/>
            <a:ext cx="4495800" cy="2743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Права, обязанности граждан и правила техники безопасности.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5638800" cy="1447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Пожарная безопасность.</a:t>
            </a:r>
          </a:p>
        </p:txBody>
      </p:sp>
      <p:pic>
        <p:nvPicPr>
          <p:cNvPr id="3076" name="Picture 4" descr="000349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3505200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6" descr="41a21773787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8600"/>
            <a:ext cx="22574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1143000" y="2831184"/>
            <a:ext cx="27432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Презентация </a:t>
            </a:r>
          </a:p>
          <a:p>
            <a:pPr eaLnBrk="1" hangingPunct="1"/>
            <a:r>
              <a:rPr lang="ru-RU" dirty="0" smtClean="0"/>
              <a:t>для начальных классов</a:t>
            </a:r>
            <a:endParaRPr lang="ru-RU" dirty="0"/>
          </a:p>
        </p:txBody>
      </p:sp>
      <p:sp>
        <p:nvSpPr>
          <p:cNvPr id="3079" name="TextBox 9"/>
          <p:cNvSpPr txBox="1">
            <a:spLocks noChangeArrowheads="1"/>
          </p:cNvSpPr>
          <p:nvPr/>
        </p:nvSpPr>
        <p:spPr bwMode="auto">
          <a:xfrm>
            <a:off x="5668727" y="5562600"/>
            <a:ext cx="33009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dirty="0" smtClean="0"/>
              <a:t>Составитель: Пашкова О.А., </a:t>
            </a:r>
          </a:p>
          <a:p>
            <a:pPr algn="ctr" eaLnBrk="1" hangingPunct="1"/>
            <a:r>
              <a:rPr lang="ru-RU" dirty="0" smtClean="0"/>
              <a:t>Воспитатель</a:t>
            </a:r>
          </a:p>
          <a:p>
            <a:pPr algn="ctr" eaLnBrk="1" hangingPunct="1"/>
            <a:r>
              <a:rPr lang="ru-RU" dirty="0" smtClean="0"/>
              <a:t>МБОУ «СШ№8».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508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2895600" y="609600"/>
            <a:ext cx="5867400" cy="5181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области пожарной безопасности каждый человек обязан:</a:t>
            </a:r>
            <a:endParaRPr lang="en-US" sz="3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600" dirty="0" smtClean="0"/>
              <a:t>соблюдать требования пожарной безопасности (в том чис­ле научиться обращению с огнем в повседневной жизни; иметь подручные средства пожаротушения в доме (квартире), научить­ся ими пользоваться;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600" dirty="0" smtClean="0"/>
              <a:t>иметь в помещении первичные средства тушения пожаров в соответствии с правилами пожарной безопасности;</a:t>
            </a:r>
          </a:p>
        </p:txBody>
      </p:sp>
      <p:pic>
        <p:nvPicPr>
          <p:cNvPr id="16387" name="Рисунок 4" descr="full_200912291616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30988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5" descr="2941157_f5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2311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098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4572000" cy="297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Какая  техника  используется при тушении пожаров.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352800"/>
            <a:ext cx="5791200" cy="27781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800" dirty="0" smtClean="0"/>
              <a:t>Специализированные пожарные машины</a:t>
            </a:r>
          </a:p>
          <a:p>
            <a:pPr eaLnBrk="1" hangingPunct="1">
              <a:defRPr/>
            </a:pPr>
            <a:r>
              <a:rPr lang="ru-RU" sz="2800" dirty="0" err="1" smtClean="0"/>
              <a:t>Мотопомпы</a:t>
            </a:r>
            <a:endParaRPr lang="ru-RU" sz="2800" dirty="0" smtClean="0"/>
          </a:p>
          <a:p>
            <a:pPr eaLnBrk="1" hangingPunct="1">
              <a:defRPr/>
            </a:pPr>
            <a:r>
              <a:rPr lang="ru-RU" sz="2800" dirty="0" smtClean="0"/>
              <a:t>Пожарные вертолеты, самолеты;</a:t>
            </a:r>
          </a:p>
          <a:p>
            <a:pPr eaLnBrk="1" hangingPunct="1">
              <a:defRPr/>
            </a:pPr>
            <a:r>
              <a:rPr lang="ru-RU" sz="2800" dirty="0" smtClean="0"/>
              <a:t>Пожарные катера, суда</a:t>
            </a:r>
          </a:p>
          <a:p>
            <a:pPr eaLnBrk="1" hangingPunct="1">
              <a:defRPr/>
            </a:pPr>
            <a:r>
              <a:rPr lang="ru-RU" sz="2800" dirty="0" smtClean="0"/>
              <a:t>Пожарные поезда.</a:t>
            </a:r>
          </a:p>
        </p:txBody>
      </p:sp>
      <p:pic>
        <p:nvPicPr>
          <p:cNvPr id="18436" name="Рисунок 4" descr="rrs_FireTrain_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1527" y="2514600"/>
            <a:ext cx="2600325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5" descr="samookupaemosty_pogarnih_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"/>
            <a:ext cx="29813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6" descr="Image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00" r="23334" b="28761"/>
          <a:stretch>
            <a:fillRect/>
          </a:stretch>
        </p:blipFill>
        <p:spPr bwMode="auto">
          <a:xfrm>
            <a:off x="6248400" y="4572000"/>
            <a:ext cx="270986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257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5" descr="1988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7846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7813"/>
            <a:ext cx="56388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Чем тушить огонь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6324600" cy="4530725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Вода(кроме электропроводки, нефтепродуктов).</a:t>
            </a:r>
          </a:p>
          <a:p>
            <a:pPr eaLnBrk="1" hangingPunct="1">
              <a:defRPr/>
            </a:pPr>
            <a:r>
              <a:rPr lang="ru-RU" sz="2800" dirty="0" smtClean="0"/>
              <a:t>Песок, земля, пена, </a:t>
            </a:r>
            <a:r>
              <a:rPr lang="ru-RU" sz="2800" dirty="0" err="1" smtClean="0"/>
              <a:t>спец.порошки</a:t>
            </a:r>
            <a:endParaRPr lang="ru-RU" sz="2800" dirty="0" smtClean="0"/>
          </a:p>
          <a:p>
            <a:pPr eaLnBrk="1" hangingPunct="1">
              <a:defRPr/>
            </a:pPr>
            <a:r>
              <a:rPr lang="ru-RU" sz="2800" dirty="0" smtClean="0"/>
              <a:t>Кошма (используется для тушения горюче-смазочных материалов</a:t>
            </a:r>
          </a:p>
          <a:p>
            <a:pPr eaLnBrk="1" hangingPunct="1">
              <a:defRPr/>
            </a:pPr>
            <a:r>
              <a:rPr lang="ru-RU" sz="2800" dirty="0" smtClean="0"/>
              <a:t>Огонь(при тушении лесных пожаров)</a:t>
            </a:r>
          </a:p>
        </p:txBody>
      </p:sp>
      <p:pic>
        <p:nvPicPr>
          <p:cNvPr id="19461" name="Picture 4" descr="j01995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28600"/>
            <a:ext cx="1785937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078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j0254420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3438" y="1066800"/>
            <a:ext cx="323056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4704"/>
            <a:ext cx="5194920" cy="1787996"/>
          </a:xfrm>
        </p:spPr>
        <p:txBody>
          <a:bodyPr>
            <a:normAutofit fontScale="90000"/>
          </a:bodyPr>
          <a:lstStyle/>
          <a:p>
            <a:pPr marL="0" indent="0"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ЗАПОМНИ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Правила техники </a:t>
            </a:r>
            <a:r>
              <a:rPr lang="ru-RU" sz="4000" dirty="0">
                <a:solidFill>
                  <a:srgbClr val="FF0000"/>
                </a:solidFill>
              </a:rPr>
              <a:t>безопасности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924944"/>
            <a:ext cx="5105400" cy="362825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dirty="0" smtClean="0"/>
              <a:t>Правильно используй  газовые </a:t>
            </a:r>
            <a:r>
              <a:rPr lang="ru-RU" dirty="0"/>
              <a:t>и </a:t>
            </a:r>
            <a:r>
              <a:rPr lang="ru-RU" dirty="0" smtClean="0"/>
              <a:t>электрические приборы </a:t>
            </a:r>
            <a:r>
              <a:rPr lang="ru-RU" dirty="0"/>
              <a:t>в </a:t>
            </a:r>
            <a:r>
              <a:rPr lang="ru-RU" dirty="0" smtClean="0"/>
              <a:t>быту.</a:t>
            </a:r>
            <a:endParaRPr lang="ru-RU" dirty="0"/>
          </a:p>
          <a:p>
            <a:pPr>
              <a:defRPr/>
            </a:pPr>
            <a:r>
              <a:rPr lang="ru-RU" dirty="0" smtClean="0"/>
              <a:t>Правильно используй  печное оборудование.</a:t>
            </a:r>
            <a:endParaRPr lang="ru-RU" dirty="0"/>
          </a:p>
          <a:p>
            <a:pPr>
              <a:defRPr/>
            </a:pPr>
            <a:r>
              <a:rPr lang="ru-RU" dirty="0"/>
              <a:t>Не </a:t>
            </a:r>
            <a:r>
              <a:rPr lang="ru-RU" dirty="0" smtClean="0"/>
              <a:t>оставляй  маленьких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dirty="0"/>
              <a:t>детей без </a:t>
            </a:r>
            <a:r>
              <a:rPr lang="ru-RU" dirty="0" smtClean="0"/>
              <a:t>присмотра.</a:t>
            </a:r>
            <a:endParaRPr lang="ru-RU" dirty="0"/>
          </a:p>
        </p:txBody>
      </p:sp>
      <p:pic>
        <p:nvPicPr>
          <p:cNvPr id="20485" name="Picture 6" descr="j02332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584325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109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029200" y="5029200"/>
            <a:ext cx="4114800" cy="11430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/>
              <a:t>Работа выполнена на основе материалов интернет -ресурсов</a:t>
            </a:r>
          </a:p>
        </p:txBody>
      </p:sp>
      <p:pic>
        <p:nvPicPr>
          <p:cNvPr id="21507" name="Picture 6" descr="000349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14800"/>
            <a:ext cx="42672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20060213-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"/>
            <a:ext cx="28194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00" y="838200"/>
            <a:ext cx="6189663" cy="2678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Помни, соблюдение правил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противопожарной безопасности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-это обязанность каждого жителя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нашей планеты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наше с тобой здоровье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благосостояние!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86239727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81400" y="685800"/>
            <a:ext cx="5334000" cy="2362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Каждые 4 – 5 минут в нашей стране вспыхивает пожар. 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62000" y="4191000"/>
            <a:ext cx="8229600" cy="23622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На промышленных предприятиях, объектах сельского хозяйства, в учебных заведениях, детских дошкольных учреждениях и в жилых домах, при перевозках грузов на всех видах транспорта.  </a:t>
            </a:r>
          </a:p>
        </p:txBody>
      </p:sp>
      <p:pic>
        <p:nvPicPr>
          <p:cNvPr id="4100" name="Picture 4" descr="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3581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2030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Огонь наш друг, но иногда приходит с ним в наш дом беда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981200"/>
            <a:ext cx="8229600" cy="414972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30968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endParaRPr lang="ru-RU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pic>
        <p:nvPicPr>
          <p:cNvPr id="5125" name="Picture 5" descr="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8686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00000003192-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481" b="24806"/>
          <a:stretch>
            <a:fillRect/>
          </a:stretch>
        </p:blipFill>
        <p:spPr bwMode="auto">
          <a:xfrm>
            <a:off x="3851920" y="692696"/>
            <a:ext cx="230425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383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1" y="762000"/>
            <a:ext cx="6934199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Значение огня на разных этапах развития общества.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362200"/>
            <a:ext cx="5105400" cy="3886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-Обогрев в холодное время года;</a:t>
            </a:r>
          </a:p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-Защита от диких животных;</a:t>
            </a:r>
          </a:p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-Приготовление пищи;</a:t>
            </a:r>
          </a:p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-Обработка и изготовление орудий труда;</a:t>
            </a:r>
          </a:p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-Освещение;</a:t>
            </a:r>
          </a:p>
          <a:p>
            <a:pPr marL="36000" indent="0" eaLnBrk="1" hangingPunct="1">
              <a:spcBef>
                <a:spcPts val="0"/>
              </a:spcBef>
              <a:defRPr/>
            </a:pPr>
            <a:r>
              <a:rPr lang="ru-RU" sz="2800" dirty="0" smtClean="0"/>
              <a:t>-Преобразование энергии тепла в другой вид энергии -механическую, электрическую. </a:t>
            </a:r>
          </a:p>
          <a:p>
            <a:pPr marL="36000" indent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                                                      </a:t>
            </a:r>
          </a:p>
        </p:txBody>
      </p:sp>
      <p:pic>
        <p:nvPicPr>
          <p:cNvPr id="7172" name="Рисунок 5" descr="1663382000185aa54b0b6ef051ff42e366f79b70c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1043" y="2743200"/>
            <a:ext cx="30003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5730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81000"/>
            <a:ext cx="3735214" cy="95976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Пожар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199" y="1295401"/>
            <a:ext cx="8207376" cy="2205608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Возникает, когда огонь выходит из-под контроля человека и процесс горения становится неуправляемым.</a:t>
            </a:r>
          </a:p>
        </p:txBody>
      </p:sp>
      <p:pic>
        <p:nvPicPr>
          <p:cNvPr id="8196" name="Picture 4" descr="000349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4465638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000349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86595"/>
            <a:ext cx="26447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2468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600" y="0"/>
            <a:ext cx="6512511" cy="126876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Поведение на пожаре: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2276872"/>
            <a:ext cx="8229600" cy="410445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800" b="1" dirty="0" smtClean="0"/>
              <a:t>О пожаре сообщить учителю(любому взрослому),</a:t>
            </a:r>
          </a:p>
          <a:p>
            <a:pPr eaLnBrk="1" hangingPunct="1">
              <a:defRPr/>
            </a:pPr>
            <a:r>
              <a:rPr lang="ru-RU" sz="2800" b="1" dirty="0" smtClean="0"/>
              <a:t> не кричи, выполняй требования руководителя,</a:t>
            </a:r>
          </a:p>
          <a:p>
            <a:pPr eaLnBrk="1" hangingPunct="1">
              <a:defRPr/>
            </a:pPr>
            <a:r>
              <a:rPr lang="ru-RU" sz="2800" b="1" dirty="0" smtClean="0"/>
              <a:t> не паниковать, </a:t>
            </a:r>
          </a:p>
          <a:p>
            <a:pPr eaLnBrk="1" hangingPunct="1">
              <a:defRPr/>
            </a:pPr>
            <a:r>
              <a:rPr lang="ru-RU" sz="2800" b="1" dirty="0" smtClean="0"/>
              <a:t>покидай школу вместе с классом,</a:t>
            </a:r>
          </a:p>
          <a:p>
            <a:pPr eaLnBrk="1" hangingPunct="1">
              <a:defRPr/>
            </a:pPr>
            <a:r>
              <a:rPr lang="ru-RU" sz="2800" b="1" dirty="0" smtClean="0"/>
              <a:t> после выхода из школы не  уходи без разрешения.</a:t>
            </a:r>
          </a:p>
          <a:p>
            <a:pPr eaLnBrk="1" hangingPunct="1">
              <a:defRPr/>
            </a:pPr>
            <a:r>
              <a:rPr lang="ru-RU" sz="2800" b="1" dirty="0" smtClean="0"/>
              <a:t>Не предпринимай никаких действий без согласования</a:t>
            </a:r>
          </a:p>
        </p:txBody>
      </p:sp>
      <p:pic>
        <p:nvPicPr>
          <p:cNvPr id="10244" name="Picture 13" descr="MCj029029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497013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85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0"/>
            <a:ext cx="6400800" cy="19812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Опасность огня: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95400" y="2286000"/>
            <a:ext cx="6705600" cy="324612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Высокая температура (вызывает ожоги, смерть людей);</a:t>
            </a:r>
          </a:p>
          <a:p>
            <a:pPr eaLnBrk="1" hangingPunct="1">
              <a:defRPr/>
            </a:pPr>
            <a:r>
              <a:rPr lang="ru-RU" dirty="0" smtClean="0"/>
              <a:t>Загазованность (удушает, отравляет людей);</a:t>
            </a:r>
            <a:br>
              <a:rPr lang="ru-RU" dirty="0" smtClean="0"/>
            </a:br>
            <a:r>
              <a:rPr lang="ru-RU" dirty="0" smtClean="0"/>
              <a:t>Задымление (мешает тушить пожар, спасать людей)</a:t>
            </a:r>
            <a:br>
              <a:rPr lang="ru-RU" dirty="0" smtClean="0"/>
            </a:br>
            <a:r>
              <a:rPr lang="ru-RU" dirty="0" smtClean="0"/>
              <a:t>Искры и пламя ( вызывают новые очаги возгорания);</a:t>
            </a:r>
          </a:p>
        </p:txBody>
      </p:sp>
      <p:pic>
        <p:nvPicPr>
          <p:cNvPr id="11268" name="Picture 4" descr="j028549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52400"/>
            <a:ext cx="13604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434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6" descr="1boom1-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3475111" cy="34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3195464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274638"/>
            <a:ext cx="5328592" cy="250629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Наиболее распространенные </a:t>
            </a:r>
            <a:r>
              <a:rPr lang="ru-RU" sz="4000" u="sng" dirty="0" smtClean="0">
                <a:solidFill>
                  <a:srgbClr val="FF0000"/>
                </a:solidFill>
              </a:rPr>
              <a:t>причины пожаров</a:t>
            </a:r>
            <a:r>
              <a:rPr lang="ru-RU" sz="4000" dirty="0" smtClean="0">
                <a:solidFill>
                  <a:srgbClr val="FF0000"/>
                </a:solidFill>
              </a:rPr>
              <a:t> в быту</a:t>
            </a:r>
            <a:r>
              <a:rPr lang="ru-RU" sz="4000" dirty="0" smtClean="0"/>
              <a:t>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95936" y="3048000"/>
            <a:ext cx="4767064" cy="343361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1. Неосторожное обращение с огнем.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2. Неправильная эксплуатация печного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отопления, электрооборудования.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3. Шалости детей. </a:t>
            </a:r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4. Использование пиротехники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82486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f262002068012451c61ee2565c311049_mediu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09600"/>
            <a:ext cx="362166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457200" y="228600"/>
            <a:ext cx="4724400" cy="6248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Права граждан в области пожарной безопасности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Каждый человек в случае пожара имеет право на: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защиту жизни, здоровья и имущества;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 возмещение ущерба в установленном порядке;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участие в установлении причин пожара, нанесшего ущерб здоровью и имуществу;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получение информации по вопросам пожарной безопасности;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участие в мероприятиях по обеспечению пожарной безо­пасности.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2841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435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Пожарная безопасность.</vt:lpstr>
      <vt:lpstr>Каждые 4 – 5 минут в нашей стране вспыхивает пожар.  </vt:lpstr>
      <vt:lpstr> Огонь наш друг, но иногда приходит с ним в наш дом беда. </vt:lpstr>
      <vt:lpstr>Значение огня на разных этапах развития общества.</vt:lpstr>
      <vt:lpstr>Пожар </vt:lpstr>
      <vt:lpstr> Поведение на пожаре:  </vt:lpstr>
      <vt:lpstr>Опасность огня:</vt:lpstr>
      <vt:lpstr>Наиболее распространенные причины пожаров в быту.</vt:lpstr>
      <vt:lpstr>Слайд 9</vt:lpstr>
      <vt:lpstr>Слайд 10</vt:lpstr>
      <vt:lpstr>Какая  техника  используется при тушении пожаров. </vt:lpstr>
      <vt:lpstr> Чем тушить огонь: </vt:lpstr>
      <vt:lpstr>ЗАПОМНИ Правила техники безопасности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безопасность.</dc:title>
  <dc:creator>user</dc:creator>
  <cp:lastModifiedBy>User</cp:lastModifiedBy>
  <cp:revision>4</cp:revision>
  <dcterms:created xsi:type="dcterms:W3CDTF">2016-09-28T08:36:01Z</dcterms:created>
  <dcterms:modified xsi:type="dcterms:W3CDTF">2017-09-13T04:46:39Z</dcterms:modified>
</cp:coreProperties>
</file>