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2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88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A9FD9E7-1D2E-4BCE-B0DB-3AFBD891A73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20AA20E-26B7-493C-A7E0-01225804C3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Практический материал к педсовету </a:t>
            </a:r>
            <a:br>
              <a:rPr lang="ru-RU" dirty="0" smtClean="0"/>
            </a:br>
            <a:r>
              <a:rPr lang="ru-RU" dirty="0" smtClean="0"/>
              <a:t>«Развивающая среда по экологии в ДОУ»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517232"/>
            <a:ext cx="7117180" cy="861420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b="1" dirty="0" smtClean="0"/>
              <a:t>Подготовила и провела Третьякова Г.А.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20.01.2017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332656"/>
            <a:ext cx="434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     МДОУ «Детский сад № 133»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1433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Для сайта Третьякова Г.А\Практический материал к педсовету\третьякова Г.А.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96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Для сайта Третьякова Г.А\Практический материал к педсовету\третьякова Г.А.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96888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2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Для сайта Третьякова Г.А\Практический материал к педсовету\третьякова Г.А.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6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Для сайта Третьякова Г.А\Практический материал к педсовету\третьякова Г.А.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9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User\Desktop\Для сайта Третьякова Г.А\Практический материал к педсовету\третьякова Г.А.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235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esktop\Для сайта Третьякова Г.А\Практический материал к педсовету\третьякова Г.А.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816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User\Desktop\Для сайта Третьякова Г.А\Практический материал к педсовету\третьякова Г.А.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823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Для сайта Третьякова Г.А\Практический материал к педсовету\третьякова Г.А.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228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User\Desktop\Для сайта Третьякова Г.А\Практический материал к педсовету\третьякова Г.А.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4513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027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esktop\Для сайта Третьякова Г.А\Практический материал к педсовету\третьякова Г.А.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718197" cy="561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150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ля сайта Третьякова Г.А\Практический материал к педсовету\третьякова Г.А.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9877"/>
            <a:ext cx="8744422" cy="635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41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User\Desktop\Для сайта Третьякова Г.А\Практический материал к педсовету\третьякова Г.А.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66585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409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User\Desktop\Для сайта Третьякова Г.А\Практический материал к педсовету\третьякова Г.А.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094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User\Desktop\Для сайта Третьякова Г.А\Практический материал к педсовету\третьякова Г.А.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692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esktop\Для сайта Третьякова Г.А\Практический материал к педсовету\третьякова Г.А.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488" y="1031875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4431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User\Desktop\Для сайта Третьякова Г.А\Практический материал к педсовету\третьякова Г.А.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49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Desktop\Для сайта Третьякова Г.А\Практический материал к педсовету\третьякова Г.А.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40977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7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User\Desktop\Для сайта Третьякова Г.А\Практический материал к педсовету\третьякова Г.А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31693"/>
            <a:ext cx="6696744" cy="673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2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36912"/>
            <a:ext cx="7125113" cy="924475"/>
          </a:xfrm>
        </p:spPr>
        <p:txBody>
          <a:bodyPr/>
          <a:lstStyle/>
          <a:p>
            <a:pPr algn="ctr"/>
            <a:r>
              <a:rPr lang="ru-RU" sz="8800" b="1" dirty="0" smtClean="0"/>
              <a:t>Спасибо </a:t>
            </a:r>
            <a:br>
              <a:rPr lang="ru-RU" sz="8800" b="1" dirty="0" smtClean="0"/>
            </a:br>
            <a:r>
              <a:rPr lang="ru-RU" sz="8800" b="1" smtClean="0"/>
              <a:t>за внимание!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2760073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Для сайта Третьякова Г.А\Практический материал к педсовету\третьякова Г.А.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07975"/>
            <a:ext cx="8337682" cy="60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99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Для сайта Третьякова Г.А\Практический материал к педсовету\третьякова Г.А.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426105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0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Для сайта Третьякова Г.А\Практический материал к педсовету\третьякова Г.А.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00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Для сайта Третьякова Г.А\Практический материал к педсовету\третьякова Г.А.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59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Для сайта Третьякова Г.А\Практический материал к педсовету\третьякова Г.А.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426103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14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Для сайта Третьякова Г.А\Практический материал к педсовету\третьякова Г.А.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42610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3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Для сайта Третьякова Г.А\Практический материал к педсовету\третьякова Г.А.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42610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2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20</TotalTime>
  <Words>23</Words>
  <Application>Microsoft Office PowerPoint</Application>
  <PresentationFormat>Экран (4:3)</PresentationFormat>
  <Paragraphs>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Spring</vt:lpstr>
      <vt:lpstr>Практический материал к педсовету  «Развивающая среда по экологии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Практический материал к педсовету  «Развивающая среда по экологии в ДОУ»</dc:title>
  <dc:creator>Детсктй садик</dc:creator>
  <cp:lastModifiedBy>User</cp:lastModifiedBy>
  <cp:revision>3</cp:revision>
  <dcterms:created xsi:type="dcterms:W3CDTF">2017-07-27T05:39:15Z</dcterms:created>
  <dcterms:modified xsi:type="dcterms:W3CDTF">2017-09-20T03:28:25Z</dcterms:modified>
</cp:coreProperties>
</file>