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0" r:id="rId11"/>
    <p:sldId id="271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EA218-6961-4EB7-9167-21F77FA36944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857232"/>
            <a:ext cx="6715172" cy="46474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Правила дорожного движения</a:t>
            </a:r>
          </a:p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</a:p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Выполнила воспитатель</a:t>
            </a:r>
          </a:p>
          <a:p>
            <a:pPr algn="ctr"/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МДОУ </a:t>
            </a:r>
            <a:r>
              <a:rPr lang="ru-RU" sz="28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КГО</a:t>
            </a:r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«Детский сад»</a:t>
            </a:r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№5</a:t>
            </a:r>
          </a:p>
          <a:p>
            <a:pPr algn="ctr"/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</a:t>
            </a:r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 Копейска</a:t>
            </a:r>
            <a:endParaRPr lang="ru-RU" sz="28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36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Силикова Яна Рафитовна</a:t>
            </a:r>
            <a:endParaRPr lang="ru-RU" sz="3600" b="1" i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36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8143900" y="6215082"/>
            <a:ext cx="714380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1556792"/>
            <a:ext cx="3694010" cy="27363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07704" y="4797152"/>
            <a:ext cx="48965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ВЕРНО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Управляющая кнопка: назад 2">
            <a:hlinkClick r:id="rId2" action="ppaction://hlinksldjump" highlightClick="1"/>
          </p:cNvPr>
          <p:cNvSpPr/>
          <p:nvPr/>
        </p:nvSpPr>
        <p:spPr>
          <a:xfrm>
            <a:off x="8143900" y="6215082"/>
            <a:ext cx="642942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1124744"/>
            <a:ext cx="3872430" cy="31683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59832" y="4581128"/>
            <a:ext cx="29590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НЕВЕРНО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4572000" cy="59400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У большого перекрестка</a:t>
            </a:r>
          </a:p>
          <a:p>
            <a:r>
              <a:rPr lang="ru-RU" sz="2000" b="1" dirty="0" smtClean="0"/>
              <a:t>Подмигнул мне светофор.</a:t>
            </a:r>
          </a:p>
          <a:p>
            <a:r>
              <a:rPr lang="ru-RU" sz="2000" b="1" dirty="0" smtClean="0"/>
              <a:t>И решил я очень просто</a:t>
            </a:r>
          </a:p>
          <a:p>
            <a:r>
              <a:rPr lang="ru-RU" sz="2000" b="1" dirty="0" smtClean="0"/>
              <a:t>С ним затеять разговор.</a:t>
            </a:r>
          </a:p>
          <a:p>
            <a:r>
              <a:rPr lang="ru-RU" sz="2000" b="1" dirty="0" smtClean="0"/>
              <a:t> </a:t>
            </a:r>
          </a:p>
          <a:p>
            <a:r>
              <a:rPr lang="ru-RU" sz="2000" b="1" dirty="0" smtClean="0"/>
              <a:t>"Побежим со мной вприпрыжку?" - </a:t>
            </a:r>
          </a:p>
          <a:p>
            <a:r>
              <a:rPr lang="ru-RU" sz="2000" b="1" dirty="0" smtClean="0"/>
              <a:t>Я сказал. А он в ответ</a:t>
            </a:r>
          </a:p>
          <a:p>
            <a:r>
              <a:rPr lang="ru-RU" sz="2000" b="1" dirty="0" smtClean="0"/>
              <a:t>Зажигает ярко красный</a:t>
            </a:r>
          </a:p>
          <a:p>
            <a:r>
              <a:rPr lang="ru-RU" sz="2000" b="1" dirty="0" smtClean="0"/>
              <a:t>Запрещающий всё цвет.</a:t>
            </a:r>
          </a:p>
          <a:p>
            <a:r>
              <a:rPr lang="ru-RU" sz="2000" b="1" dirty="0" smtClean="0"/>
              <a:t> </a:t>
            </a:r>
          </a:p>
          <a:p>
            <a:r>
              <a:rPr lang="ru-RU" sz="2000" b="1" dirty="0" smtClean="0"/>
              <a:t>Подмигнув мне желтым цветом,</a:t>
            </a:r>
          </a:p>
          <a:p>
            <a:r>
              <a:rPr lang="ru-RU" sz="2000" b="1" dirty="0" smtClean="0"/>
              <a:t>Быть внимательным велел.</a:t>
            </a:r>
          </a:p>
          <a:p>
            <a:r>
              <a:rPr lang="ru-RU" sz="2000" b="1" dirty="0" smtClean="0"/>
              <a:t>"Помню, помню я про это!" - </a:t>
            </a:r>
          </a:p>
          <a:p>
            <a:r>
              <a:rPr lang="ru-RU" sz="2000" b="1" dirty="0" smtClean="0"/>
              <a:t>Я в ответ ему пропел.</a:t>
            </a:r>
          </a:p>
          <a:p>
            <a:r>
              <a:rPr lang="ru-RU" sz="2000" b="1" dirty="0" smtClean="0"/>
              <a:t> </a:t>
            </a:r>
          </a:p>
          <a:p>
            <a:r>
              <a:rPr lang="ru-RU" sz="2000" b="1" dirty="0" smtClean="0"/>
              <a:t>Вдруг зажегся цвет зеленый.</a:t>
            </a:r>
          </a:p>
          <a:p>
            <a:r>
              <a:rPr lang="ru-RU" sz="2000" b="1" dirty="0" smtClean="0"/>
              <a:t>Знаю я - пора идти!</a:t>
            </a:r>
          </a:p>
          <a:p>
            <a:r>
              <a:rPr lang="ru-RU" sz="2000" b="1" dirty="0" smtClean="0"/>
              <a:t>"До свидания, </a:t>
            </a:r>
            <a:r>
              <a:rPr lang="ru-RU" sz="2000" b="1" dirty="0" err="1" smtClean="0"/>
              <a:t>светофорчик</a:t>
            </a:r>
            <a:r>
              <a:rPr lang="ru-RU" sz="2000" b="1" dirty="0" smtClean="0"/>
              <a:t>,</a:t>
            </a:r>
          </a:p>
          <a:p>
            <a:r>
              <a:rPr lang="ru-RU" sz="2000" b="1" dirty="0" smtClean="0"/>
              <a:t>Всем - счастливого пу</a:t>
            </a:r>
            <a:r>
              <a:rPr lang="ru-RU" sz="2000" dirty="0" smtClean="0"/>
              <a:t>ти!"</a:t>
            </a:r>
          </a:p>
        </p:txBody>
      </p:sp>
      <p:pic>
        <p:nvPicPr>
          <p:cNvPr id="3" name="Picture 34" descr="03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88514"/>
            <a:ext cx="2714619" cy="6034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2000240"/>
            <a:ext cx="492920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Никогда не переходи улицу на красный свет светофора, даже если поблизости нет машин</a:t>
            </a: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На желтый свет улицу переходить нельзя, в это время можно только приготовиться к переходу.</a:t>
            </a: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Переходить улицу можно только при зеленом свете светофора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714356"/>
            <a:ext cx="405912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Запомни: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2" descr="Дорожная безопасность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3116"/>
            <a:ext cx="2143140" cy="367395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низ 1"/>
          <p:cNvSpPr/>
          <p:nvPr/>
        </p:nvSpPr>
        <p:spPr>
          <a:xfrm>
            <a:off x="642910" y="1214422"/>
            <a:ext cx="7858125" cy="2286003"/>
          </a:xfrm>
          <a:prstGeom prst="ellipseRibb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7030A0"/>
                </a:solidFill>
              </a:rPr>
              <a:t>Ребята! Помните </a:t>
            </a:r>
            <a:r>
              <a:rPr lang="ru-RU" sz="2400" b="1" dirty="0">
                <a:solidFill>
                  <a:srgbClr val="7030A0"/>
                </a:solidFill>
              </a:rPr>
              <a:t>правила дорожного движения!!!</a:t>
            </a:r>
          </a:p>
        </p:txBody>
      </p:sp>
      <p:pic>
        <p:nvPicPr>
          <p:cNvPr id="3" name="Picture 22" descr="animated_31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786322"/>
            <a:ext cx="2423794" cy="190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72" y="3714752"/>
            <a:ext cx="800105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G:\открытое занятие\картинки пдд\999275334.jpg"/>
          <p:cNvPicPr>
            <a:picLocks noChangeAspect="1" noChangeArrowheads="1"/>
          </p:cNvPicPr>
          <p:nvPr/>
        </p:nvPicPr>
        <p:blipFill>
          <a:blip r:embed="rId2"/>
          <a:srcRect l="1877" t="3809" r="2692" b="4680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vnimanie deti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2071678"/>
            <a:ext cx="5572164" cy="403530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214290"/>
            <a:ext cx="75724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Знаки всякие нужны, знаки всякие важны!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143116"/>
            <a:ext cx="550071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Кто по улице идет,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 Тот зовется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>
                <a:solidFill>
                  <a:srgbClr val="FF0000"/>
                </a:solidFill>
              </a:rPr>
              <a:t>пешеход.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Кто в машине- пассажиры,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А </a:t>
            </a:r>
            <a:r>
              <a:rPr lang="ru-RU" sz="3200" dirty="0">
                <a:solidFill>
                  <a:srgbClr val="FF0000"/>
                </a:solidFill>
              </a:rPr>
              <a:t>водитель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их везет.</a:t>
            </a:r>
          </a:p>
        </p:txBody>
      </p:sp>
      <p:pic>
        <p:nvPicPr>
          <p:cNvPr id="5" name="Рисунок 4" descr="KIDS0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000240"/>
            <a:ext cx="285750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357554" y="4500570"/>
            <a:ext cx="592932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/>
              <a:t> </a:t>
            </a:r>
            <a:r>
              <a:rPr lang="en-US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Пешеходу</a:t>
            </a:r>
            <a:r>
              <a:rPr lang="ru-RU" sz="3200" dirty="0" smtClean="0"/>
              <a:t>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надо знать,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Где ходить и где гулять,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/>
              <a:t> </a:t>
            </a:r>
            <a:r>
              <a:rPr lang="en-US" sz="3200" dirty="0" smtClean="0"/>
              <a:t> </a:t>
            </a:r>
            <a:r>
              <a:rPr lang="ru-RU" sz="3200" dirty="0" smtClean="0"/>
              <a:t>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А</a:t>
            </a:r>
            <a:r>
              <a:rPr lang="ru-RU" sz="3200" dirty="0"/>
              <a:t> </a:t>
            </a:r>
            <a:r>
              <a:rPr lang="ru-RU" sz="3200" dirty="0">
                <a:solidFill>
                  <a:srgbClr val="FF0000"/>
                </a:solidFill>
              </a:rPr>
              <a:t>водитель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должен ездить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Так, чтоб людям не мешать.</a:t>
            </a:r>
          </a:p>
        </p:txBody>
      </p:sp>
      <p:pic>
        <p:nvPicPr>
          <p:cNvPr id="7" name="Picture 16" descr="Tiredca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572008"/>
            <a:ext cx="2327598" cy="1863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3071810"/>
            <a:ext cx="592935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Кто подскажет им в пути,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Где проехать , где пройти?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Где </a:t>
            </a:r>
            <a:r>
              <a:rPr lang="ru-RU" sz="3200" dirty="0" smtClean="0">
                <a:solidFill>
                  <a:srgbClr val="FF3300"/>
                </a:solidFill>
              </a:rPr>
              <a:t>опасную дорогу </a:t>
            </a:r>
            <a:r>
              <a:rPr lang="ru-RU" sz="3200" dirty="0" smtClean="0">
                <a:solidFill>
                  <a:srgbClr val="FFC000"/>
                </a:solidFill>
              </a:rPr>
              <a:t/>
            </a:r>
            <a:br>
              <a:rPr lang="ru-RU" sz="3200" dirty="0" smtClean="0">
                <a:solidFill>
                  <a:srgbClr val="FFC000"/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Безопасно перейти?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Содержимое 3" descr="KIDS0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42910" y="-1"/>
            <a:ext cx="3571900" cy="3267693"/>
          </a:xfrm>
          <a:prstGeom prst="rect">
            <a:avLst/>
          </a:prstGeom>
        </p:spPr>
      </p:pic>
      <p:pic>
        <p:nvPicPr>
          <p:cNvPr id="4" name="Рисунок 5" descr="B_Fly1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929454" y="4500570"/>
            <a:ext cx="171451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9" descr="s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28624"/>
            <a:ext cx="2214550" cy="191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6858016" y="3571852"/>
            <a:ext cx="714380" cy="32861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500694" y="3571852"/>
            <a:ext cx="714380" cy="32861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3571852"/>
            <a:ext cx="714380" cy="32861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3571852"/>
            <a:ext cx="714380" cy="32861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8728" y="3571852"/>
            <a:ext cx="714380" cy="32861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164304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3571852"/>
            <a:ext cx="714380" cy="3286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3571852"/>
            <a:ext cx="714380" cy="3286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3571852"/>
            <a:ext cx="714380" cy="3286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43636" y="3571852"/>
            <a:ext cx="714380" cy="3286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00958" y="3571852"/>
            <a:ext cx="714380" cy="3286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491B01"/>
              </a:clrFrom>
              <a:clrTo>
                <a:srgbClr val="491B0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-1981200"/>
            <a:ext cx="25368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D:\мои документы\Мои рисунки\ПДД\Карточки ПДД\p0025_новый разме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924" t="13431" r="10355" b="30762"/>
          <a:stretch>
            <a:fillRect/>
          </a:stretch>
        </p:blipFill>
        <p:spPr bwMode="auto">
          <a:xfrm>
            <a:off x="357158" y="285728"/>
            <a:ext cx="1700212" cy="1828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8786810" y="3571852"/>
            <a:ext cx="357190" cy="3286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8215338" y="3571852"/>
            <a:ext cx="714380" cy="32861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81000" y="35433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Овал 29"/>
          <p:cNvSpPr/>
          <p:nvPr/>
        </p:nvSpPr>
        <p:spPr>
          <a:xfrm>
            <a:off x="7786710" y="214290"/>
            <a:ext cx="1000132" cy="9445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7786710" y="2214554"/>
            <a:ext cx="1000132" cy="94456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786710" y="1214422"/>
            <a:ext cx="1000132" cy="9445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1 0.09838 L -0.0151 0.465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1.06979 -0.0055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5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xit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642918"/>
            <a:ext cx="521495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Нарисован где </a:t>
            </a:r>
            <a:r>
              <a:rPr lang="ru-RU" sz="3200" dirty="0">
                <a:solidFill>
                  <a:srgbClr val="FFC000"/>
                </a:solidFill>
              </a:rPr>
              <a:t>трамвай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Там его и поджидай,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Где</a:t>
            </a:r>
            <a:r>
              <a:rPr lang="ru-RU" sz="3200" dirty="0">
                <a:solidFill>
                  <a:srgbClr val="D9FA12"/>
                </a:solidFill>
              </a:rPr>
              <a:t> </a:t>
            </a:r>
            <a:r>
              <a:rPr lang="ru-RU" sz="3200" dirty="0">
                <a:solidFill>
                  <a:srgbClr val="FFC000"/>
                </a:solidFill>
              </a:rPr>
              <a:t>автобус</a:t>
            </a:r>
            <a:r>
              <a:rPr lang="ru-RU" sz="3200" dirty="0">
                <a:solidFill>
                  <a:srgbClr val="D9FA12"/>
                </a:solidFill>
              </a:rPr>
              <a:t> 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нарисован,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Жди его и не зевай!</a:t>
            </a:r>
          </a:p>
        </p:txBody>
      </p:sp>
      <p:pic>
        <p:nvPicPr>
          <p:cNvPr id="3" name="Picture 2" descr="I:\5_1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857232"/>
            <a:ext cx="1292206" cy="1834933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643174" y="3000372"/>
            <a:ext cx="61436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Только 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там где транспорт ждут,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Правильно 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себя ведут: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На 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дорогу не выходят,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По 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дороге не бегут.</a:t>
            </a:r>
          </a:p>
        </p:txBody>
      </p:sp>
      <p:pic>
        <p:nvPicPr>
          <p:cNvPr id="5" name="Picture 3" descr="I:\5.17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3214686"/>
            <a:ext cx="1446611" cy="192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I:\BUS1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2908" y="5500702"/>
            <a:ext cx="97155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857232"/>
            <a:ext cx="607221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Пешеходам путь открыт-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знак об этом говорит.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А машинам въезд заказан,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То есть, стало быть, закрыт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500034" y="2786058"/>
            <a:ext cx="1643074" cy="1714500"/>
          </a:xfrm>
          <a:prstGeom prst="cloud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75" y="5357813"/>
            <a:ext cx="8858250" cy="4286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4500570"/>
            <a:ext cx="71438" cy="857249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2500298" y="3286124"/>
            <a:ext cx="1285868" cy="1214438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4500570"/>
            <a:ext cx="142875" cy="85725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Picture 2" descr="I:\4.5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928934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786314" y="4000504"/>
            <a:ext cx="71438" cy="13573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5429256" y="3143248"/>
            <a:ext cx="1214437" cy="1285875"/>
          </a:xfrm>
          <a:prstGeom prst="cloud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000760" y="4357694"/>
            <a:ext cx="142875" cy="100012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" name="Picture 2" descr="I:\richman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929586" y="3143248"/>
            <a:ext cx="1357312" cy="2214563"/>
          </a:xfrm>
          <a:prstGeom prst="rect">
            <a:avLst/>
          </a:prstGeom>
        </p:spPr>
      </p:pic>
      <p:sp>
        <p:nvSpPr>
          <p:cNvPr id="14" name="Выноска-облако 13"/>
          <p:cNvSpPr/>
          <p:nvPr/>
        </p:nvSpPr>
        <p:spPr>
          <a:xfrm>
            <a:off x="6858000" y="1857375"/>
            <a:ext cx="2000250" cy="1214438"/>
          </a:xfrm>
          <a:prstGeom prst="cloudCallout">
            <a:avLst>
              <a:gd name="adj1" fmla="val 22704"/>
              <a:gd name="adj2" fmla="val 103733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</a:rPr>
              <a:t>Здесь безопасно!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-1.06337 -0.00417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200" y="-2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-0.99723 -0.00625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9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500042"/>
            <a:ext cx="3929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Дорожные знаки –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Ограждают проезжую часть.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Полезное дело делают: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Не дают пешеходам пропасть.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Picture 8" descr="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1392217" cy="2152102"/>
          </a:xfrm>
          <a:prstGeom prst="rect">
            <a:avLst/>
          </a:prstGeom>
          <a:noFill/>
        </p:spPr>
      </p:pic>
      <p:pic>
        <p:nvPicPr>
          <p:cNvPr id="4" name="Picture 5" descr="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57166"/>
            <a:ext cx="2857520" cy="2236783"/>
          </a:xfrm>
          <a:prstGeom prst="rect">
            <a:avLst/>
          </a:prstGeom>
          <a:noFill/>
        </p:spPr>
      </p:pic>
      <p:pic>
        <p:nvPicPr>
          <p:cNvPr id="5" name="Picture 6" descr="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898320"/>
            <a:ext cx="3143272" cy="3816806"/>
          </a:xfrm>
          <a:prstGeom prst="rect">
            <a:avLst/>
          </a:prstGeom>
          <a:noFill/>
        </p:spPr>
      </p:pic>
      <p:pic>
        <p:nvPicPr>
          <p:cNvPr id="6" name="Picture 7" descr="4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2759395"/>
            <a:ext cx="3614734" cy="393033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57167"/>
            <a:ext cx="842968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Ребята скажите, а кто стоит  рядом с правильным светофором?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3071810"/>
            <a:ext cx="1137634" cy="1985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43174" y="4872343"/>
            <a:ext cx="1137634" cy="1985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57752" y="3071810"/>
            <a:ext cx="1137634" cy="1985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429520" y="4714884"/>
            <a:ext cx="1137634" cy="1985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57224" y="3143248"/>
            <a:ext cx="571504" cy="5715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857224" y="3786190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57224" y="4500570"/>
            <a:ext cx="571504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143504" y="3214686"/>
            <a:ext cx="571504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143504" y="3857628"/>
            <a:ext cx="571504" cy="5715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143504" y="4500570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928926" y="5000636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928926" y="5643578"/>
            <a:ext cx="571504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928926" y="6286496"/>
            <a:ext cx="571504" cy="5715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715272" y="4857760"/>
            <a:ext cx="571504" cy="5715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715272" y="5500702"/>
            <a:ext cx="571504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715272" y="6143644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5572140"/>
            <a:ext cx="1095389" cy="109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1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286124"/>
            <a:ext cx="1400650" cy="125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1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3857628"/>
            <a:ext cx="107157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1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5681678"/>
            <a:ext cx="1176323" cy="117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24" name="Управляющая кнопка: далее 23">
            <a:hlinkClick r:id="rId6" action="ppaction://hlinksldjump" highlightClick="1"/>
          </p:cNvPr>
          <p:cNvSpPr/>
          <p:nvPr/>
        </p:nvSpPr>
        <p:spPr>
          <a:xfrm>
            <a:off x="857224" y="5000636"/>
            <a:ext cx="470912" cy="399474"/>
          </a:xfrm>
          <a:prstGeom prst="actionButtonForwardNext">
            <a:avLst/>
          </a:prstGeom>
          <a:ln w="3492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6" name="Управляющая кнопка: назад 25">
            <a:hlinkClick r:id="rId6" action="ppaction://hlinksldjump" highlightClick="1"/>
          </p:cNvPr>
          <p:cNvSpPr/>
          <p:nvPr/>
        </p:nvSpPr>
        <p:spPr>
          <a:xfrm>
            <a:off x="8572528" y="6357958"/>
            <a:ext cx="428628" cy="32803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7" name="Управляющая кнопка: далее 26">
            <a:hlinkClick r:id="" action="ppaction://hlinkshowjump?jump=nextslide" highlightClick="1"/>
          </p:cNvPr>
          <p:cNvSpPr/>
          <p:nvPr/>
        </p:nvSpPr>
        <p:spPr>
          <a:xfrm>
            <a:off x="2143108" y="6429396"/>
            <a:ext cx="428628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8" name="Управляющая кнопка: далее 27">
            <a:hlinkClick r:id="rId6" action="ppaction://hlinksldjump" highlightClick="1"/>
          </p:cNvPr>
          <p:cNvSpPr/>
          <p:nvPr/>
        </p:nvSpPr>
        <p:spPr>
          <a:xfrm>
            <a:off x="5214942" y="5072074"/>
            <a:ext cx="500066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221</Words>
  <Application>Microsoft Macintosh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packardbell</cp:lastModifiedBy>
  <cp:revision>17</cp:revision>
  <cp:lastPrinted>2015-04-18T13:57:29Z</cp:lastPrinted>
  <dcterms:created xsi:type="dcterms:W3CDTF">2015-04-15T04:33:15Z</dcterms:created>
  <dcterms:modified xsi:type="dcterms:W3CDTF">2017-02-20T16:36:49Z</dcterms:modified>
</cp:coreProperties>
</file>