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9" r:id="rId4"/>
    <p:sldId id="260" r:id="rId5"/>
    <p:sldId id="261" r:id="rId6"/>
    <p:sldId id="264" r:id="rId7"/>
    <p:sldId id="266" r:id="rId8"/>
    <p:sldId id="268" r:id="rId9"/>
    <p:sldId id="267" r:id="rId10"/>
    <p:sldId id="270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4" d="100"/>
          <a:sy n="54" d="100"/>
        </p:scale>
        <p:origin x="-1824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AFD40-DBCD-4EDF-A13F-3E9D973100CD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DE54B5-354B-4364-AF3B-3EC238F9CD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22982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18486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Артикуляционная гимнастика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01922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55141"/>
            <a:ext cx="6552728" cy="5359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5418603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76672"/>
            <a:ext cx="6480720" cy="5238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89889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Часики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54532"/>
            <a:ext cx="6456040" cy="3938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65226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Дятел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476672"/>
            <a:ext cx="6400800" cy="37295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0648"/>
            <a:ext cx="6480720" cy="4086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337239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Чашечка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-11652"/>
            <a:ext cx="6480720" cy="4376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91935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Вкусное варенье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6632"/>
            <a:ext cx="6480720" cy="428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726446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Кошечка сердится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87428"/>
            <a:ext cx="6456040" cy="4096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075384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Качели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0648"/>
            <a:ext cx="6480720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244846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196752"/>
            <a:ext cx="6512511" cy="2880320"/>
          </a:xfrm>
        </p:spPr>
        <p:txBody>
          <a:bodyPr/>
          <a:lstStyle/>
          <a:p>
            <a:pPr algn="ctr"/>
            <a:r>
              <a:rPr lang="ru-RU" sz="6600" dirty="0" smtClean="0"/>
              <a:t>Мимическая гимнастика</a:t>
            </a:r>
            <a:endParaRPr lang="ru-RU" sz="6600" dirty="0"/>
          </a:p>
        </p:txBody>
      </p:sp>
    </p:spTree>
    <p:extLst>
      <p:ext uri="{BB962C8B-B14F-4D97-AF65-F5344CB8AC3E}">
        <p14:creationId xmlns="" xmlns:p14="http://schemas.microsoft.com/office/powerpoint/2010/main" val="246705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9" y="5373216"/>
            <a:ext cx="6542112" cy="7920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2936" cy="34747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76672"/>
            <a:ext cx="6624736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3777396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52</TotalTime>
  <Words>12</Words>
  <Application>Microsoft Office PowerPoint</Application>
  <PresentationFormat>Экран (4:3)</PresentationFormat>
  <Paragraphs>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Артикуляционная гимнастика</vt:lpstr>
      <vt:lpstr>Часики</vt:lpstr>
      <vt:lpstr>Дятел</vt:lpstr>
      <vt:lpstr>Чашечка</vt:lpstr>
      <vt:lpstr>Вкусное варенье</vt:lpstr>
      <vt:lpstr>Кошечка сердится</vt:lpstr>
      <vt:lpstr>Качели</vt:lpstr>
      <vt:lpstr>Мимическая гимнастика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Артикуляционная гимнастика</dc:title>
  <dc:creator>Пользователь</dc:creator>
  <cp:lastModifiedBy>windows</cp:lastModifiedBy>
  <cp:revision>8</cp:revision>
  <dcterms:created xsi:type="dcterms:W3CDTF">2012-09-22T16:53:06Z</dcterms:created>
  <dcterms:modified xsi:type="dcterms:W3CDTF">2017-09-21T14:20:33Z</dcterms:modified>
</cp:coreProperties>
</file>