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8" r:id="rId4"/>
    <p:sldId id="282" r:id="rId5"/>
    <p:sldId id="283" r:id="rId6"/>
    <p:sldId id="259" r:id="rId7"/>
    <p:sldId id="265" r:id="rId8"/>
    <p:sldId id="287" r:id="rId9"/>
    <p:sldId id="284" r:id="rId10"/>
    <p:sldId id="286" r:id="rId11"/>
    <p:sldId id="285" r:id="rId12"/>
    <p:sldId id="288" r:id="rId13"/>
    <p:sldId id="260" r:id="rId14"/>
    <p:sldId id="273" r:id="rId15"/>
    <p:sldId id="276" r:id="rId16"/>
    <p:sldId id="271" r:id="rId17"/>
    <p:sldId id="289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057"/>
    <a:srgbClr val="FFFF99"/>
    <a:srgbClr val="FFFF66"/>
    <a:srgbClr val="FF00FF"/>
    <a:srgbClr val="9933FF"/>
    <a:srgbClr val="FFFF00"/>
    <a:srgbClr val="0066FF"/>
    <a:srgbClr val="FF3399"/>
    <a:srgbClr val="FF9900"/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>
      <p:cViewPr varScale="1">
        <p:scale>
          <a:sx n="64" d="100"/>
          <a:sy n="64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Возраст</a:t>
            </a:r>
            <a:r>
              <a:rPr lang="ru-RU" baseline="0" dirty="0" smtClean="0"/>
              <a:t> обучающихся</a:t>
            </a:r>
            <a:endParaRPr lang="ru-RU" dirty="0"/>
          </a:p>
        </c:rich>
      </c:tx>
      <c:layout>
        <c:manualLayout>
          <c:xMode val="edge"/>
          <c:yMode val="edge"/>
          <c:x val="9.1288715936324483E-2"/>
          <c:y val="2.0996344321530414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00FF"/>
              </a:solidFill>
            </c:spPr>
          </c:dPt>
          <c:cat>
            <c:strRef>
              <c:f>Лист1!$A$2:$A$4</c:f>
              <c:strCache>
                <c:ptCount val="3"/>
                <c:pt idx="0">
                  <c:v>Старший </c:v>
                </c:pt>
                <c:pt idx="1">
                  <c:v>Средний </c:v>
                </c:pt>
                <c:pt idx="2">
                  <c:v>Младший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31</c:v>
                </c:pt>
                <c:pt idx="1">
                  <c:v>33</c:v>
                </c:pt>
                <c:pt idx="2">
                  <c:v>36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1423140484390624"/>
          <c:y val="0.21583745985895772"/>
          <c:w val="0.2376601084800774"/>
          <c:h val="0.6611225270588845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3913432276588006"/>
          <c:y val="2.4529799079989711E-2"/>
          <c:w val="0.77347206519537071"/>
          <c:h val="0.8261666425249515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Спец.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Лист1!$A$2:$A$4</c:f>
              <c:strCache>
                <c:ptCount val="3"/>
                <c:pt idx="0">
                  <c:v>2011 уч. год</c:v>
                </c:pt>
                <c:pt idx="1">
                  <c:v>2012 уч. Год</c:v>
                </c:pt>
                <c:pt idx="2">
                  <c:v>2013 уч. Год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0.93</c:v>
                </c:pt>
                <c:pt idx="1">
                  <c:v>0.95000000000000062</c:v>
                </c:pt>
                <c:pt idx="2">
                  <c:v>0.98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Муз. лит.</c:v>
                </c:pt>
              </c:strCache>
            </c:strRef>
          </c:tx>
          <c:spPr>
            <a:solidFill>
              <a:srgbClr val="FF9900"/>
            </a:solidFill>
          </c:spPr>
          <c:cat>
            <c:strRef>
              <c:f>Лист1!$A$2:$A$4</c:f>
              <c:strCache>
                <c:ptCount val="3"/>
                <c:pt idx="0">
                  <c:v>2011 уч. год</c:v>
                </c:pt>
                <c:pt idx="1">
                  <c:v>2012 уч. Год</c:v>
                </c:pt>
                <c:pt idx="2">
                  <c:v>2013 уч. Год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0.68</c:v>
                </c:pt>
                <c:pt idx="1">
                  <c:v>0.76000000000000179</c:v>
                </c:pt>
                <c:pt idx="2">
                  <c:v>0.89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Сольф.</c:v>
                </c:pt>
              </c:strCache>
            </c:strRef>
          </c:tx>
          <c:spPr>
            <a:solidFill>
              <a:srgbClr val="FF3399"/>
            </a:solidFill>
          </c:spPr>
          <c:cat>
            <c:strRef>
              <c:f>Лист1!$A$2:$A$4</c:f>
              <c:strCache>
                <c:ptCount val="3"/>
                <c:pt idx="0">
                  <c:v>2011 уч. год</c:v>
                </c:pt>
                <c:pt idx="1">
                  <c:v>2012 уч. Год</c:v>
                </c:pt>
                <c:pt idx="2">
                  <c:v>2013 уч. Год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0.59</c:v>
                </c:pt>
                <c:pt idx="1">
                  <c:v>0.64000000000000179</c:v>
                </c:pt>
                <c:pt idx="2">
                  <c:v>0.83000000000000063</c:v>
                </c:pt>
              </c:numCache>
            </c:numRef>
          </c:val>
        </c:ser>
        <c:shape val="cylinder"/>
        <c:axId val="122321152"/>
        <c:axId val="122327040"/>
        <c:axId val="0"/>
      </c:bar3DChart>
      <c:catAx>
        <c:axId val="122321152"/>
        <c:scaling>
          <c:orientation val="minMax"/>
        </c:scaling>
        <c:axPos val="b"/>
        <c:tickLblPos val="nextTo"/>
        <c:crossAx val="122327040"/>
        <c:crosses val="autoZero"/>
        <c:auto val="1"/>
        <c:lblAlgn val="ctr"/>
        <c:lblOffset val="100"/>
      </c:catAx>
      <c:valAx>
        <c:axId val="122327040"/>
        <c:scaling>
          <c:orientation val="minMax"/>
        </c:scaling>
        <c:axPos val="l"/>
        <c:majorGridlines/>
        <c:numFmt formatCode="0%" sourceLinked="1"/>
        <c:tickLblPos val="nextTo"/>
        <c:crossAx val="12232115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>
                <a:solidFill>
                  <a:srgbClr val="FFFF00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>
                <a:solidFill>
                  <a:srgbClr val="FFFF00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>
                <a:solidFill>
                  <a:srgbClr val="FFFF00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85761551447202766"/>
          <c:y val="0.26134884724208196"/>
          <c:w val="0.14238451527363818"/>
          <c:h val="0.36701093113137445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E8B3B4-119B-4113-A588-D0EEE4588153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30B8E2-9882-42A8-ABC2-87233D38C40A}">
      <dgm:prSet phldrT="[Текст]" custT="1"/>
      <dgm:spPr>
        <a:solidFill>
          <a:srgbClr val="9933FF"/>
        </a:solidFill>
      </dgm:spPr>
      <dgm:t>
        <a:bodyPr/>
        <a:lstStyle/>
        <a:p>
          <a:endParaRPr lang="ru-RU" sz="20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  <a:p>
          <a:r>
            <a:rPr lang="ru-RU" sz="2800" b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Работа с </a:t>
          </a:r>
        </a:p>
        <a:p>
          <a:r>
            <a:rPr lang="ru-RU" sz="2800" b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родителями</a:t>
          </a:r>
        </a:p>
        <a:p>
          <a:endParaRPr lang="ru-RU" sz="18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6B2CE20-FDAF-4910-A455-86CC522CE56E}" type="parTrans" cxnId="{A7B58730-D5B5-43DF-A3F7-0EBAA6436FFE}">
      <dgm:prSet/>
      <dgm:spPr/>
      <dgm:t>
        <a:bodyPr/>
        <a:lstStyle/>
        <a:p>
          <a:endParaRPr lang="ru-RU"/>
        </a:p>
      </dgm:t>
    </dgm:pt>
    <dgm:pt modelId="{62DF4F7B-8B70-434A-82C8-C2DD37AE3025}" type="sibTrans" cxnId="{A7B58730-D5B5-43DF-A3F7-0EBAA6436FFE}">
      <dgm:prSet/>
      <dgm:spPr/>
      <dgm:t>
        <a:bodyPr/>
        <a:lstStyle/>
        <a:p>
          <a:endParaRPr lang="ru-RU"/>
        </a:p>
      </dgm:t>
    </dgm:pt>
    <dgm:pt modelId="{D45467BD-2B21-462F-B2ED-037C9BF3DD44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effectLst/>
              <a:latin typeface="Arial Narrow" pitchFamily="34" charset="0"/>
            </a:rPr>
            <a:t>Тематические родительские собрания с концертами</a:t>
          </a:r>
          <a:endParaRPr lang="ru-RU" sz="1600" b="1" dirty="0">
            <a:solidFill>
              <a:schemeClr val="bg1"/>
            </a:solidFill>
            <a:effectLst/>
            <a:latin typeface="Arial Narrow" pitchFamily="34" charset="0"/>
          </a:endParaRPr>
        </a:p>
      </dgm:t>
    </dgm:pt>
    <dgm:pt modelId="{0A77EB23-DF77-403B-80CD-3A3F8C37615B}" type="parTrans" cxnId="{178B8CED-A215-4DC9-AA15-BA62D6684B5D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0FF4698B-5666-482F-86BE-B4ADCBB5096D}" type="sibTrans" cxnId="{178B8CED-A215-4DC9-AA15-BA62D6684B5D}">
      <dgm:prSet/>
      <dgm:spPr/>
      <dgm:t>
        <a:bodyPr/>
        <a:lstStyle/>
        <a:p>
          <a:endParaRPr lang="ru-RU"/>
        </a:p>
      </dgm:t>
    </dgm:pt>
    <dgm:pt modelId="{5FA156DC-AD17-46C7-946C-99301B057B18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800" b="1" dirty="0" smtClean="0">
              <a:solidFill>
                <a:schemeClr val="bg1"/>
              </a:solidFill>
              <a:effectLst/>
              <a:latin typeface="Arial Narrow" pitchFamily="34" charset="0"/>
            </a:rPr>
            <a:t>Внеклассные творческие мероприятия</a:t>
          </a:r>
          <a:endParaRPr lang="ru-RU" sz="1800" b="1" dirty="0">
            <a:solidFill>
              <a:schemeClr val="bg1"/>
            </a:solidFill>
            <a:effectLst/>
            <a:latin typeface="Arial Narrow" pitchFamily="34" charset="0"/>
          </a:endParaRPr>
        </a:p>
      </dgm:t>
    </dgm:pt>
    <dgm:pt modelId="{285491A9-9724-48AD-A251-6D2034444C8A}" type="parTrans" cxnId="{4AEC14A2-9EE1-435A-80DE-F7D268427DE9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FA981C0D-C12F-47AE-8EFB-E7EB806DE49E}" type="sibTrans" cxnId="{4AEC14A2-9EE1-435A-80DE-F7D268427DE9}">
      <dgm:prSet/>
      <dgm:spPr/>
      <dgm:t>
        <a:bodyPr/>
        <a:lstStyle/>
        <a:p>
          <a:endParaRPr lang="ru-RU"/>
        </a:p>
      </dgm:t>
    </dgm:pt>
    <dgm:pt modelId="{1A267E86-644E-4626-B971-2832DBA87335}">
      <dgm:prSet phldrT="[Текст]" custT="1"/>
      <dgm:spPr>
        <a:solidFill>
          <a:srgbClr val="FF99FF"/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Arial Narrow" pitchFamily="34" charset="0"/>
            </a:rPr>
            <a:t>Приватные беседы</a:t>
          </a:r>
          <a:endParaRPr lang="ru-RU" sz="2000" b="1" dirty="0">
            <a:solidFill>
              <a:schemeClr val="bg1"/>
            </a:solidFill>
            <a:latin typeface="Arial Narrow" pitchFamily="34" charset="0"/>
          </a:endParaRPr>
        </a:p>
      </dgm:t>
    </dgm:pt>
    <dgm:pt modelId="{68506BD7-58C2-46B8-8516-9EC0C76DDE5A}" type="parTrans" cxnId="{97217B56-0E68-4C56-9BE0-252A38E2C0E4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DB434638-C407-4131-B21C-B161327103A5}" type="sibTrans" cxnId="{97217B56-0E68-4C56-9BE0-252A38E2C0E4}">
      <dgm:prSet/>
      <dgm:spPr/>
      <dgm:t>
        <a:bodyPr/>
        <a:lstStyle/>
        <a:p>
          <a:endParaRPr lang="ru-RU"/>
        </a:p>
      </dgm:t>
    </dgm:pt>
    <dgm:pt modelId="{C811244A-CB11-4491-A243-3EFB3555B6B5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Arial Narrow" pitchFamily="34" charset="0"/>
            </a:rPr>
            <a:t>Совместное посещение </a:t>
          </a:r>
          <a:r>
            <a:rPr lang="ru-RU" sz="1600" b="1" dirty="0" err="1" smtClean="0">
              <a:solidFill>
                <a:schemeClr val="bg1"/>
              </a:solidFill>
              <a:latin typeface="Arial Narrow" pitchFamily="34" charset="0"/>
            </a:rPr>
            <a:t>филармони-ческих</a:t>
          </a:r>
          <a:r>
            <a:rPr lang="ru-RU" sz="1600" b="1" dirty="0" smtClean="0">
              <a:solidFill>
                <a:schemeClr val="bg1"/>
              </a:solidFill>
              <a:latin typeface="Arial Narrow" pitchFamily="34" charset="0"/>
            </a:rPr>
            <a:t> концертов</a:t>
          </a:r>
          <a:endParaRPr lang="ru-RU" sz="1600" b="1" dirty="0">
            <a:solidFill>
              <a:schemeClr val="bg1"/>
            </a:solidFill>
            <a:latin typeface="Arial Narrow" pitchFamily="34" charset="0"/>
          </a:endParaRPr>
        </a:p>
      </dgm:t>
    </dgm:pt>
    <dgm:pt modelId="{FD611F5D-88D3-4216-A374-9AD3586C1AA2}" type="parTrans" cxnId="{9DA233CF-75C0-448E-8EA1-C95E11607F5E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347647A8-6532-400B-8934-8C5BEC66D5BF}" type="sibTrans" cxnId="{9DA233CF-75C0-448E-8EA1-C95E11607F5E}">
      <dgm:prSet/>
      <dgm:spPr/>
      <dgm:t>
        <a:bodyPr/>
        <a:lstStyle/>
        <a:p>
          <a:endParaRPr lang="ru-RU"/>
        </a:p>
      </dgm:t>
    </dgm:pt>
    <dgm:pt modelId="{668213D9-4E90-479B-8BF5-8B14E4DA9BE5}" type="pres">
      <dgm:prSet presAssocID="{5CE8B3B4-119B-4113-A588-D0EEE458815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81B570-B718-42FD-8A05-CE857EE5C5E4}" type="pres">
      <dgm:prSet presAssocID="{1730B8E2-9882-42A8-ABC2-87233D38C40A}" presName="centerShape" presStyleLbl="node0" presStyleIdx="0" presStyleCnt="1" custScaleX="185912" custScaleY="167591" custLinFactNeighborX="-60035" custLinFactNeighborY="-41912"/>
      <dgm:spPr/>
      <dgm:t>
        <a:bodyPr/>
        <a:lstStyle/>
        <a:p>
          <a:endParaRPr lang="ru-RU"/>
        </a:p>
      </dgm:t>
    </dgm:pt>
    <dgm:pt modelId="{0466B773-3D38-446D-A280-298DF813EBAF}" type="pres">
      <dgm:prSet presAssocID="{0A77EB23-DF77-403B-80CD-3A3F8C37615B}" presName="parTrans" presStyleLbl="sibTrans2D1" presStyleIdx="0" presStyleCnt="4" custLinFactNeighborX="-643" custLinFactNeighborY="-16783"/>
      <dgm:spPr/>
      <dgm:t>
        <a:bodyPr/>
        <a:lstStyle/>
        <a:p>
          <a:endParaRPr lang="ru-RU"/>
        </a:p>
      </dgm:t>
    </dgm:pt>
    <dgm:pt modelId="{DAF9EA3C-CC78-4746-BBF4-26E7CAD8BCEE}" type="pres">
      <dgm:prSet presAssocID="{0A77EB23-DF77-403B-80CD-3A3F8C37615B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10973B50-7A0C-405D-A5EA-6AE6A52A223D}" type="pres">
      <dgm:prSet presAssocID="{D45467BD-2B21-462F-B2ED-037C9BF3DD44}" presName="node" presStyleLbl="node1" presStyleIdx="0" presStyleCnt="4" custScaleX="105572" custRadScaleRad="148438" custRadScaleInc="115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04D25E-2F07-4785-9936-483FE7E0C1B5}" type="pres">
      <dgm:prSet presAssocID="{285491A9-9724-48AD-A251-6D2034444C8A}" presName="parTrans" presStyleLbl="sibTrans2D1" presStyleIdx="1" presStyleCnt="4" custScaleX="108396"/>
      <dgm:spPr/>
      <dgm:t>
        <a:bodyPr/>
        <a:lstStyle/>
        <a:p>
          <a:endParaRPr lang="ru-RU"/>
        </a:p>
      </dgm:t>
    </dgm:pt>
    <dgm:pt modelId="{C7430D26-1CCA-4E7D-AD5D-CF9863269784}" type="pres">
      <dgm:prSet presAssocID="{285491A9-9724-48AD-A251-6D2034444C8A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B6A5FED2-0580-4995-9B01-6DFA9E8DC089}" type="pres">
      <dgm:prSet presAssocID="{5FA156DC-AD17-46C7-946C-99301B057B18}" presName="node" presStyleLbl="node1" presStyleIdx="1" presStyleCnt="4" custScaleX="109938" custScaleY="102287" custRadScaleRad="62817" custRadScaleInc="2160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3D4DC7-9F03-4E8E-8787-7F46C9BBE74D}" type="pres">
      <dgm:prSet presAssocID="{68506BD7-58C2-46B8-8516-9EC0C76DDE5A}" presName="parTrans" presStyleLbl="sibTrans2D1" presStyleIdx="2" presStyleCnt="4"/>
      <dgm:spPr/>
      <dgm:t>
        <a:bodyPr/>
        <a:lstStyle/>
        <a:p>
          <a:endParaRPr lang="ru-RU"/>
        </a:p>
      </dgm:t>
    </dgm:pt>
    <dgm:pt modelId="{26841221-CE17-492A-B145-BDE46BC305DD}" type="pres">
      <dgm:prSet presAssocID="{68506BD7-58C2-46B8-8516-9EC0C76DDE5A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6F131943-0376-4EF0-8538-00180D297E61}" type="pres">
      <dgm:prSet presAssocID="{1A267E86-644E-4626-B971-2832DBA87335}" presName="node" presStyleLbl="node1" presStyleIdx="2" presStyleCnt="4" custScaleX="105572" custRadScaleRad="81766" custRadScaleInc="-2049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E84A86-4AED-431D-A458-61B3369F0771}" type="pres">
      <dgm:prSet presAssocID="{FD611F5D-88D3-4216-A374-9AD3586C1AA2}" presName="parTrans" presStyleLbl="sibTrans2D1" presStyleIdx="3" presStyleCnt="4" custScaleX="114740"/>
      <dgm:spPr/>
      <dgm:t>
        <a:bodyPr/>
        <a:lstStyle/>
        <a:p>
          <a:endParaRPr lang="ru-RU"/>
        </a:p>
      </dgm:t>
    </dgm:pt>
    <dgm:pt modelId="{7629842D-DCB0-4695-A568-31F7C7FBF2B7}" type="pres">
      <dgm:prSet presAssocID="{FD611F5D-88D3-4216-A374-9AD3586C1AA2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1A8DBE3E-9160-44A5-AA1D-80F338E1A9E8}" type="pres">
      <dgm:prSet presAssocID="{C811244A-CB11-4491-A243-3EFB3555B6B5}" presName="node" presStyleLbl="node1" presStyleIdx="3" presStyleCnt="4" custScaleX="110347" custScaleY="103649" custRadScaleRad="153868" custRadScaleInc="-78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8CC11D-E999-482B-9334-D172DA609058}" type="presOf" srcId="{FD611F5D-88D3-4216-A374-9AD3586C1AA2}" destId="{7629842D-DCB0-4695-A568-31F7C7FBF2B7}" srcOrd="1" destOrd="0" presId="urn:microsoft.com/office/officeart/2005/8/layout/radial5"/>
    <dgm:cxn modelId="{7E7D1763-C870-47EC-B7FB-8E4DD56C4B44}" type="presOf" srcId="{1A267E86-644E-4626-B971-2832DBA87335}" destId="{6F131943-0376-4EF0-8538-00180D297E61}" srcOrd="0" destOrd="0" presId="urn:microsoft.com/office/officeart/2005/8/layout/radial5"/>
    <dgm:cxn modelId="{204CECEC-F563-48C6-8FB8-FD12E9BFB249}" type="presOf" srcId="{0A77EB23-DF77-403B-80CD-3A3F8C37615B}" destId="{DAF9EA3C-CC78-4746-BBF4-26E7CAD8BCEE}" srcOrd="1" destOrd="0" presId="urn:microsoft.com/office/officeart/2005/8/layout/radial5"/>
    <dgm:cxn modelId="{1889E66B-B53D-4F07-88C8-F90EE209A417}" type="presOf" srcId="{285491A9-9724-48AD-A251-6D2034444C8A}" destId="{8E04D25E-2F07-4785-9936-483FE7E0C1B5}" srcOrd="0" destOrd="0" presId="urn:microsoft.com/office/officeart/2005/8/layout/radial5"/>
    <dgm:cxn modelId="{B667051F-C716-4494-BACD-B02AA883FB50}" type="presOf" srcId="{C811244A-CB11-4491-A243-3EFB3555B6B5}" destId="{1A8DBE3E-9160-44A5-AA1D-80F338E1A9E8}" srcOrd="0" destOrd="0" presId="urn:microsoft.com/office/officeart/2005/8/layout/radial5"/>
    <dgm:cxn modelId="{CD142563-D6A5-44BA-A41B-5034D4340F8E}" type="presOf" srcId="{1730B8E2-9882-42A8-ABC2-87233D38C40A}" destId="{C881B570-B718-42FD-8A05-CE857EE5C5E4}" srcOrd="0" destOrd="0" presId="urn:microsoft.com/office/officeart/2005/8/layout/radial5"/>
    <dgm:cxn modelId="{4AEC14A2-9EE1-435A-80DE-F7D268427DE9}" srcId="{1730B8E2-9882-42A8-ABC2-87233D38C40A}" destId="{5FA156DC-AD17-46C7-946C-99301B057B18}" srcOrd="1" destOrd="0" parTransId="{285491A9-9724-48AD-A251-6D2034444C8A}" sibTransId="{FA981C0D-C12F-47AE-8EFB-E7EB806DE49E}"/>
    <dgm:cxn modelId="{437D9AF0-EA0A-4259-8D1C-11D476215E5F}" type="presOf" srcId="{68506BD7-58C2-46B8-8516-9EC0C76DDE5A}" destId="{E53D4DC7-9F03-4E8E-8787-7F46C9BBE74D}" srcOrd="0" destOrd="0" presId="urn:microsoft.com/office/officeart/2005/8/layout/radial5"/>
    <dgm:cxn modelId="{50F62CE3-2E06-4F4B-A44D-34BFE7B0BAAB}" type="presOf" srcId="{D45467BD-2B21-462F-B2ED-037C9BF3DD44}" destId="{10973B50-7A0C-405D-A5EA-6AE6A52A223D}" srcOrd="0" destOrd="0" presId="urn:microsoft.com/office/officeart/2005/8/layout/radial5"/>
    <dgm:cxn modelId="{97217B56-0E68-4C56-9BE0-252A38E2C0E4}" srcId="{1730B8E2-9882-42A8-ABC2-87233D38C40A}" destId="{1A267E86-644E-4626-B971-2832DBA87335}" srcOrd="2" destOrd="0" parTransId="{68506BD7-58C2-46B8-8516-9EC0C76DDE5A}" sibTransId="{DB434638-C407-4131-B21C-B161327103A5}"/>
    <dgm:cxn modelId="{35CC2A58-57BE-4061-B45C-0C4323B22F4E}" type="presOf" srcId="{FD611F5D-88D3-4216-A374-9AD3586C1AA2}" destId="{87E84A86-4AED-431D-A458-61B3369F0771}" srcOrd="0" destOrd="0" presId="urn:microsoft.com/office/officeart/2005/8/layout/radial5"/>
    <dgm:cxn modelId="{0C2C1821-B640-415C-8012-404988487860}" type="presOf" srcId="{68506BD7-58C2-46B8-8516-9EC0C76DDE5A}" destId="{26841221-CE17-492A-B145-BDE46BC305DD}" srcOrd="1" destOrd="0" presId="urn:microsoft.com/office/officeart/2005/8/layout/radial5"/>
    <dgm:cxn modelId="{A7B58730-D5B5-43DF-A3F7-0EBAA6436FFE}" srcId="{5CE8B3B4-119B-4113-A588-D0EEE4588153}" destId="{1730B8E2-9882-42A8-ABC2-87233D38C40A}" srcOrd="0" destOrd="0" parTransId="{46B2CE20-FDAF-4910-A455-86CC522CE56E}" sibTransId="{62DF4F7B-8B70-434A-82C8-C2DD37AE3025}"/>
    <dgm:cxn modelId="{38666D6B-AE66-45FD-BF47-DDC34CB53ABD}" type="presOf" srcId="{0A77EB23-DF77-403B-80CD-3A3F8C37615B}" destId="{0466B773-3D38-446D-A280-298DF813EBAF}" srcOrd="0" destOrd="0" presId="urn:microsoft.com/office/officeart/2005/8/layout/radial5"/>
    <dgm:cxn modelId="{15FCAB5F-8BCB-4D0A-B075-DB8BF8ABBEC6}" type="presOf" srcId="{5CE8B3B4-119B-4113-A588-D0EEE4588153}" destId="{668213D9-4E90-479B-8BF5-8B14E4DA9BE5}" srcOrd="0" destOrd="0" presId="urn:microsoft.com/office/officeart/2005/8/layout/radial5"/>
    <dgm:cxn modelId="{9DA233CF-75C0-448E-8EA1-C95E11607F5E}" srcId="{1730B8E2-9882-42A8-ABC2-87233D38C40A}" destId="{C811244A-CB11-4491-A243-3EFB3555B6B5}" srcOrd="3" destOrd="0" parTransId="{FD611F5D-88D3-4216-A374-9AD3586C1AA2}" sibTransId="{347647A8-6532-400B-8934-8C5BEC66D5BF}"/>
    <dgm:cxn modelId="{D52BD9F4-CAD1-43F4-9884-011EFB7BC90F}" type="presOf" srcId="{5FA156DC-AD17-46C7-946C-99301B057B18}" destId="{B6A5FED2-0580-4995-9B01-6DFA9E8DC089}" srcOrd="0" destOrd="0" presId="urn:microsoft.com/office/officeart/2005/8/layout/radial5"/>
    <dgm:cxn modelId="{178B8CED-A215-4DC9-AA15-BA62D6684B5D}" srcId="{1730B8E2-9882-42A8-ABC2-87233D38C40A}" destId="{D45467BD-2B21-462F-B2ED-037C9BF3DD44}" srcOrd="0" destOrd="0" parTransId="{0A77EB23-DF77-403B-80CD-3A3F8C37615B}" sibTransId="{0FF4698B-5666-482F-86BE-B4ADCBB5096D}"/>
    <dgm:cxn modelId="{E8BA3240-65A7-4000-93D6-7C04DEE2AF78}" type="presOf" srcId="{285491A9-9724-48AD-A251-6D2034444C8A}" destId="{C7430D26-1CCA-4E7D-AD5D-CF9863269784}" srcOrd="1" destOrd="0" presId="urn:microsoft.com/office/officeart/2005/8/layout/radial5"/>
    <dgm:cxn modelId="{1D01553A-5667-431B-B4CC-13EC1375306E}" type="presParOf" srcId="{668213D9-4E90-479B-8BF5-8B14E4DA9BE5}" destId="{C881B570-B718-42FD-8A05-CE857EE5C5E4}" srcOrd="0" destOrd="0" presId="urn:microsoft.com/office/officeart/2005/8/layout/radial5"/>
    <dgm:cxn modelId="{A59C5EEE-5C5C-4AFB-938D-A4EBAA0471E3}" type="presParOf" srcId="{668213D9-4E90-479B-8BF5-8B14E4DA9BE5}" destId="{0466B773-3D38-446D-A280-298DF813EBAF}" srcOrd="1" destOrd="0" presId="urn:microsoft.com/office/officeart/2005/8/layout/radial5"/>
    <dgm:cxn modelId="{189F90D8-AC55-442A-8023-D47D1FD487E2}" type="presParOf" srcId="{0466B773-3D38-446D-A280-298DF813EBAF}" destId="{DAF9EA3C-CC78-4746-BBF4-26E7CAD8BCEE}" srcOrd="0" destOrd="0" presId="urn:microsoft.com/office/officeart/2005/8/layout/radial5"/>
    <dgm:cxn modelId="{CFFCBC3A-8BE5-4A20-A64B-05E32E3191C5}" type="presParOf" srcId="{668213D9-4E90-479B-8BF5-8B14E4DA9BE5}" destId="{10973B50-7A0C-405D-A5EA-6AE6A52A223D}" srcOrd="2" destOrd="0" presId="urn:microsoft.com/office/officeart/2005/8/layout/radial5"/>
    <dgm:cxn modelId="{B2F28C83-1AF4-4E29-AD0F-856FB7E4C62C}" type="presParOf" srcId="{668213D9-4E90-479B-8BF5-8B14E4DA9BE5}" destId="{8E04D25E-2F07-4785-9936-483FE7E0C1B5}" srcOrd="3" destOrd="0" presId="urn:microsoft.com/office/officeart/2005/8/layout/radial5"/>
    <dgm:cxn modelId="{92363575-655F-4BBC-B4D9-AE751B4AFBA7}" type="presParOf" srcId="{8E04D25E-2F07-4785-9936-483FE7E0C1B5}" destId="{C7430D26-1CCA-4E7D-AD5D-CF9863269784}" srcOrd="0" destOrd="0" presId="urn:microsoft.com/office/officeart/2005/8/layout/radial5"/>
    <dgm:cxn modelId="{60C3193A-D1FA-447A-AA1B-EE8C90ADA0BA}" type="presParOf" srcId="{668213D9-4E90-479B-8BF5-8B14E4DA9BE5}" destId="{B6A5FED2-0580-4995-9B01-6DFA9E8DC089}" srcOrd="4" destOrd="0" presId="urn:microsoft.com/office/officeart/2005/8/layout/radial5"/>
    <dgm:cxn modelId="{9D5B7DB0-1B8E-4262-8113-399B0A060A04}" type="presParOf" srcId="{668213D9-4E90-479B-8BF5-8B14E4DA9BE5}" destId="{E53D4DC7-9F03-4E8E-8787-7F46C9BBE74D}" srcOrd="5" destOrd="0" presId="urn:microsoft.com/office/officeart/2005/8/layout/radial5"/>
    <dgm:cxn modelId="{CA433942-F176-41BA-80E4-6B4BB8534935}" type="presParOf" srcId="{E53D4DC7-9F03-4E8E-8787-7F46C9BBE74D}" destId="{26841221-CE17-492A-B145-BDE46BC305DD}" srcOrd="0" destOrd="0" presId="urn:microsoft.com/office/officeart/2005/8/layout/radial5"/>
    <dgm:cxn modelId="{7C9FD980-D51F-4040-8DB6-A4E98A24E9DE}" type="presParOf" srcId="{668213D9-4E90-479B-8BF5-8B14E4DA9BE5}" destId="{6F131943-0376-4EF0-8538-00180D297E61}" srcOrd="6" destOrd="0" presId="urn:microsoft.com/office/officeart/2005/8/layout/radial5"/>
    <dgm:cxn modelId="{C7A091F5-CB93-4AD6-BDFA-35E705456A25}" type="presParOf" srcId="{668213D9-4E90-479B-8BF5-8B14E4DA9BE5}" destId="{87E84A86-4AED-431D-A458-61B3369F0771}" srcOrd="7" destOrd="0" presId="urn:microsoft.com/office/officeart/2005/8/layout/radial5"/>
    <dgm:cxn modelId="{E36F867E-9A1D-4CF3-A98A-9541BAC8764E}" type="presParOf" srcId="{87E84A86-4AED-431D-A458-61B3369F0771}" destId="{7629842D-DCB0-4695-A568-31F7C7FBF2B7}" srcOrd="0" destOrd="0" presId="urn:microsoft.com/office/officeart/2005/8/layout/radial5"/>
    <dgm:cxn modelId="{64482BD2-3311-446D-8989-0C3BCF233EBF}" type="presParOf" srcId="{668213D9-4E90-479B-8BF5-8B14E4DA9BE5}" destId="{1A8DBE3E-9160-44A5-AA1D-80F338E1A9E8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93F06F-BBFF-4A14-86B8-BCC97053DDB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89D13F-0E61-4EA7-975C-334F3E89642C}">
      <dgm:prSet phldrT="[Текст]" custT="1"/>
      <dgm:spPr>
        <a:solidFill>
          <a:srgbClr val="FF00FF"/>
        </a:solidFill>
        <a:ln w="76200">
          <a:solidFill>
            <a:schemeClr val="tx1"/>
          </a:solidFill>
        </a:ln>
      </dgm:spPr>
      <dgm:t>
        <a:bodyPr/>
        <a:lstStyle/>
        <a:p>
          <a:r>
            <a:rPr lang="ru-RU" sz="1600" b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Проектная деятельность</a:t>
          </a:r>
          <a:endParaRPr lang="ru-RU" sz="1600" b="1" dirty="0">
            <a:solidFill>
              <a:srgbClr val="FF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FD4403F-CAAA-4FC6-90D4-9D7D2B6CA0FD}" type="parTrans" cxnId="{E3AA388F-B35F-42D3-BC3A-71F411D2AC75}">
      <dgm:prSet/>
      <dgm:spPr/>
      <dgm:t>
        <a:bodyPr/>
        <a:lstStyle/>
        <a:p>
          <a:endParaRPr lang="ru-RU"/>
        </a:p>
      </dgm:t>
    </dgm:pt>
    <dgm:pt modelId="{CB80511E-BD4D-4499-BA9A-39286E7B254D}" type="sibTrans" cxnId="{E3AA388F-B35F-42D3-BC3A-71F411D2AC75}">
      <dgm:prSet/>
      <dgm:spPr/>
      <dgm:t>
        <a:bodyPr/>
        <a:lstStyle/>
        <a:p>
          <a:endParaRPr lang="ru-RU"/>
        </a:p>
      </dgm:t>
    </dgm:pt>
    <dgm:pt modelId="{19CC7D69-8A3F-4853-B402-0A7597F150E1}">
      <dgm:prSet phldrT="[Текст]" custT="1"/>
      <dgm:spPr>
        <a:solidFill>
          <a:srgbClr val="FF00FF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Способствует</a:t>
          </a:r>
          <a:endParaRPr lang="ru-RU" sz="1600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928413-20CD-4773-9C2C-D88C0CEA2D01}" type="parTrans" cxnId="{CC413E0B-47C7-471E-9256-509B72775CA1}">
      <dgm:prSet/>
      <dgm:spPr>
        <a:ln>
          <a:solidFill>
            <a:srgbClr val="FFFF99"/>
          </a:solidFill>
        </a:ln>
      </dgm:spPr>
      <dgm:t>
        <a:bodyPr/>
        <a:lstStyle/>
        <a:p>
          <a:endParaRPr lang="ru-RU"/>
        </a:p>
      </dgm:t>
    </dgm:pt>
    <dgm:pt modelId="{DEB6C10E-70C7-4A0C-A344-7F53B43F2458}" type="sibTrans" cxnId="{CC413E0B-47C7-471E-9256-509B72775CA1}">
      <dgm:prSet/>
      <dgm:spPr/>
      <dgm:t>
        <a:bodyPr/>
        <a:lstStyle/>
        <a:p>
          <a:endParaRPr lang="ru-RU"/>
        </a:p>
      </dgm:t>
    </dgm:pt>
    <dgm:pt modelId="{32445A4C-AFF1-479A-9597-0186CF7F8C2D}">
      <dgm:prSet phldrT="[Текст]"/>
      <dgm:spPr>
        <a:solidFill>
          <a:srgbClr val="00B0F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Умению </a:t>
          </a:r>
        </a:p>
        <a:p>
          <a:r>
            <a:rPr lang="ru-RU" b="1" dirty="0" smtClean="0">
              <a:solidFill>
                <a:srgbClr val="FFFF00"/>
              </a:solidFill>
            </a:rPr>
            <a:t>самостоятельно  актуализировать знания</a:t>
          </a:r>
          <a:endParaRPr lang="ru-RU" b="1" dirty="0">
            <a:solidFill>
              <a:srgbClr val="FFFF00"/>
            </a:solidFill>
          </a:endParaRPr>
        </a:p>
      </dgm:t>
    </dgm:pt>
    <dgm:pt modelId="{590C2FB4-5532-4D37-9554-494B5F55813D}" type="parTrans" cxnId="{256D5A86-9D1B-4303-BAAB-B6CB6198EAF5}">
      <dgm:prSet/>
      <dgm:spPr>
        <a:ln>
          <a:solidFill>
            <a:srgbClr val="FFFF99"/>
          </a:solidFill>
        </a:ln>
      </dgm:spPr>
      <dgm:t>
        <a:bodyPr/>
        <a:lstStyle/>
        <a:p>
          <a:endParaRPr lang="ru-RU"/>
        </a:p>
      </dgm:t>
    </dgm:pt>
    <dgm:pt modelId="{A1843703-5826-43C4-A7DA-B831B2AFE75D}" type="sibTrans" cxnId="{256D5A86-9D1B-4303-BAAB-B6CB6198EAF5}">
      <dgm:prSet/>
      <dgm:spPr/>
      <dgm:t>
        <a:bodyPr/>
        <a:lstStyle/>
        <a:p>
          <a:endParaRPr lang="ru-RU"/>
        </a:p>
      </dgm:t>
    </dgm:pt>
    <dgm:pt modelId="{651F8612-201F-427D-B703-E0CEC2F167B9}">
      <dgm:prSet phldrT="[Текст]"/>
      <dgm:spPr>
        <a:solidFill>
          <a:srgbClr val="00B0F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Ориентации в информационном пространстве</a:t>
          </a:r>
          <a:endParaRPr lang="ru-RU" b="1" dirty="0">
            <a:solidFill>
              <a:srgbClr val="FFFF00"/>
            </a:solidFill>
          </a:endParaRPr>
        </a:p>
      </dgm:t>
    </dgm:pt>
    <dgm:pt modelId="{4FD1E1EF-2E77-493B-9834-011BA58555A6}" type="parTrans" cxnId="{03589DFF-93A3-4A6E-811C-D2B51A12AD64}">
      <dgm:prSet/>
      <dgm:spPr>
        <a:ln>
          <a:solidFill>
            <a:srgbClr val="FFFF99"/>
          </a:solidFill>
        </a:ln>
      </dgm:spPr>
      <dgm:t>
        <a:bodyPr/>
        <a:lstStyle/>
        <a:p>
          <a:endParaRPr lang="ru-RU"/>
        </a:p>
      </dgm:t>
    </dgm:pt>
    <dgm:pt modelId="{A6D9CA5D-E7E0-41BF-8E87-D2D1408EC41C}" type="sibTrans" cxnId="{03589DFF-93A3-4A6E-811C-D2B51A12AD64}">
      <dgm:prSet/>
      <dgm:spPr/>
      <dgm:t>
        <a:bodyPr/>
        <a:lstStyle/>
        <a:p>
          <a:endParaRPr lang="ru-RU"/>
        </a:p>
      </dgm:t>
    </dgm:pt>
    <dgm:pt modelId="{5F4BA7CA-B98B-49B1-8C2A-B1B35BA6AA27}">
      <dgm:prSet phldrT="[Текст]" custT="1"/>
      <dgm:spPr>
        <a:solidFill>
          <a:srgbClr val="FF00FF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ru-RU" sz="1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Результат</a:t>
          </a:r>
          <a:endParaRPr lang="ru-RU" sz="1600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E64B42E-7353-4614-A55C-4B88EA912902}" type="parTrans" cxnId="{7699924A-BCB3-4737-8A4F-18F7396E84C0}">
      <dgm:prSet/>
      <dgm:spPr>
        <a:ln>
          <a:solidFill>
            <a:srgbClr val="FFFF99"/>
          </a:solidFill>
        </a:ln>
      </dgm:spPr>
      <dgm:t>
        <a:bodyPr/>
        <a:lstStyle/>
        <a:p>
          <a:endParaRPr lang="ru-RU"/>
        </a:p>
      </dgm:t>
    </dgm:pt>
    <dgm:pt modelId="{15E0F6CE-1DDF-4A66-A6AD-1B00D6D0BCFC}" type="sibTrans" cxnId="{7699924A-BCB3-4737-8A4F-18F7396E84C0}">
      <dgm:prSet/>
      <dgm:spPr/>
      <dgm:t>
        <a:bodyPr/>
        <a:lstStyle/>
        <a:p>
          <a:endParaRPr lang="ru-RU"/>
        </a:p>
      </dgm:t>
    </dgm:pt>
    <dgm:pt modelId="{666E9AC3-FB1D-4769-AABD-BE262BAD3EBD}">
      <dgm:prSet phldrT="[Текст]"/>
      <dgm:spPr>
        <a:solidFill>
          <a:srgbClr val="00B0F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Самостоятельность, </a:t>
          </a:r>
          <a:r>
            <a:rPr lang="ru-RU" b="1" dirty="0" err="1" smtClean="0">
              <a:solidFill>
                <a:srgbClr val="FFFF00"/>
              </a:solidFill>
            </a:rPr>
            <a:t>самоактуализация</a:t>
          </a:r>
          <a:endParaRPr lang="ru-RU" b="1" dirty="0">
            <a:solidFill>
              <a:srgbClr val="FFFF00"/>
            </a:solidFill>
          </a:endParaRPr>
        </a:p>
      </dgm:t>
    </dgm:pt>
    <dgm:pt modelId="{39870003-2D53-49A0-B1EA-AA207A4B1CB2}" type="parTrans" cxnId="{E9B109AC-C35D-4733-A716-0EE0A2728719}">
      <dgm:prSet/>
      <dgm:spPr>
        <a:ln>
          <a:solidFill>
            <a:srgbClr val="FFFF99"/>
          </a:solidFill>
        </a:ln>
      </dgm:spPr>
      <dgm:t>
        <a:bodyPr/>
        <a:lstStyle/>
        <a:p>
          <a:endParaRPr lang="ru-RU"/>
        </a:p>
      </dgm:t>
    </dgm:pt>
    <dgm:pt modelId="{6481994F-C15D-499B-BAA7-04ADD3570D0D}" type="sibTrans" cxnId="{E9B109AC-C35D-4733-A716-0EE0A2728719}">
      <dgm:prSet/>
      <dgm:spPr/>
      <dgm:t>
        <a:bodyPr/>
        <a:lstStyle/>
        <a:p>
          <a:endParaRPr lang="ru-RU"/>
        </a:p>
      </dgm:t>
    </dgm:pt>
    <dgm:pt modelId="{5E337A9A-ED12-49AF-B5F0-A4E33C7F9504}">
      <dgm:prSet phldrT="[Текст]"/>
      <dgm:spPr>
        <a:solidFill>
          <a:srgbClr val="00B0F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Коммуникативные навыки, повышение мотивации на обучение</a:t>
          </a:r>
          <a:endParaRPr lang="ru-RU" b="1" dirty="0">
            <a:solidFill>
              <a:srgbClr val="FFFF00"/>
            </a:solidFill>
          </a:endParaRPr>
        </a:p>
      </dgm:t>
    </dgm:pt>
    <dgm:pt modelId="{53E4AB52-EB7E-4AE5-92C6-51B9444A4593}" type="parTrans" cxnId="{7C110C6C-53F7-412D-BACF-09D8F2FDE774}">
      <dgm:prSet/>
      <dgm:spPr/>
      <dgm:t>
        <a:bodyPr/>
        <a:lstStyle/>
        <a:p>
          <a:endParaRPr lang="ru-RU"/>
        </a:p>
      </dgm:t>
    </dgm:pt>
    <dgm:pt modelId="{C7FA986C-B71D-426E-948C-506F0BC6BA26}" type="sibTrans" cxnId="{7C110C6C-53F7-412D-BACF-09D8F2FDE774}">
      <dgm:prSet/>
      <dgm:spPr/>
      <dgm:t>
        <a:bodyPr/>
        <a:lstStyle/>
        <a:p>
          <a:endParaRPr lang="ru-RU"/>
        </a:p>
      </dgm:t>
    </dgm:pt>
    <dgm:pt modelId="{9F11958A-C9CA-43BB-80E6-E067B9A8E1A2}">
      <dgm:prSet phldrT="[Текст]"/>
      <dgm:spPr>
        <a:solidFill>
          <a:srgbClr val="00B0F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Положительная динамика качества обучения</a:t>
          </a:r>
          <a:endParaRPr lang="ru-RU" b="1" dirty="0">
            <a:solidFill>
              <a:srgbClr val="FFFF00"/>
            </a:solidFill>
          </a:endParaRPr>
        </a:p>
      </dgm:t>
    </dgm:pt>
    <dgm:pt modelId="{0E093396-8BDC-45EC-AF1E-E41714353B9D}" type="parTrans" cxnId="{476C0E14-F1A0-4F1A-8CFF-1BBF20C08503}">
      <dgm:prSet/>
      <dgm:spPr/>
      <dgm:t>
        <a:bodyPr/>
        <a:lstStyle/>
        <a:p>
          <a:endParaRPr lang="ru-RU"/>
        </a:p>
      </dgm:t>
    </dgm:pt>
    <dgm:pt modelId="{72F9837B-C694-47A6-97D7-0A351F4B189C}" type="sibTrans" cxnId="{476C0E14-F1A0-4F1A-8CFF-1BBF20C08503}">
      <dgm:prSet/>
      <dgm:spPr/>
      <dgm:t>
        <a:bodyPr/>
        <a:lstStyle/>
        <a:p>
          <a:endParaRPr lang="ru-RU"/>
        </a:p>
      </dgm:t>
    </dgm:pt>
    <dgm:pt modelId="{6E0584D6-4D98-4113-BBA4-C481D828738E}">
      <dgm:prSet phldrT="[Текст]"/>
      <dgm:spPr>
        <a:solidFill>
          <a:srgbClr val="00B0F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Умению сформировать и решить проблему</a:t>
          </a:r>
          <a:endParaRPr lang="ru-RU" b="1" dirty="0">
            <a:solidFill>
              <a:srgbClr val="FFFF00"/>
            </a:solidFill>
          </a:endParaRPr>
        </a:p>
      </dgm:t>
    </dgm:pt>
    <dgm:pt modelId="{5CE6AC55-DB27-41B2-94C7-EDC531375F0C}" type="parTrans" cxnId="{DAB346EA-5F68-464B-A14C-E72E7C9FE8A5}">
      <dgm:prSet/>
      <dgm:spPr/>
      <dgm:t>
        <a:bodyPr/>
        <a:lstStyle/>
        <a:p>
          <a:endParaRPr lang="ru-RU"/>
        </a:p>
      </dgm:t>
    </dgm:pt>
    <dgm:pt modelId="{AF69057A-5232-42BB-B84E-3E26A2551A60}" type="sibTrans" cxnId="{DAB346EA-5F68-464B-A14C-E72E7C9FE8A5}">
      <dgm:prSet/>
      <dgm:spPr/>
      <dgm:t>
        <a:bodyPr/>
        <a:lstStyle/>
        <a:p>
          <a:endParaRPr lang="ru-RU"/>
        </a:p>
      </dgm:t>
    </dgm:pt>
    <dgm:pt modelId="{42C81A43-442D-4644-B4EA-B1532D00D26E}">
      <dgm:prSet phldrT="[Текст]"/>
      <dgm:spPr>
        <a:solidFill>
          <a:srgbClr val="00B0F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Развитию познавательных навыков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BE54EC5-CE7E-4466-A155-3FDD23060389}" type="parTrans" cxnId="{DF66F2BC-0C07-468E-8FE3-8F84B576D4F9}">
      <dgm:prSet/>
      <dgm:spPr/>
      <dgm:t>
        <a:bodyPr/>
        <a:lstStyle/>
        <a:p>
          <a:endParaRPr lang="ru-RU"/>
        </a:p>
      </dgm:t>
    </dgm:pt>
    <dgm:pt modelId="{6EE97C5A-1802-42F0-A2E1-D0AE7A1F4D04}" type="sibTrans" cxnId="{DF66F2BC-0C07-468E-8FE3-8F84B576D4F9}">
      <dgm:prSet/>
      <dgm:spPr/>
      <dgm:t>
        <a:bodyPr/>
        <a:lstStyle/>
        <a:p>
          <a:endParaRPr lang="ru-RU"/>
        </a:p>
      </dgm:t>
    </dgm:pt>
    <dgm:pt modelId="{DE251A77-A730-44B6-B3EC-55721168A4F7}">
      <dgm:prSet phldrT="[Текст]"/>
      <dgm:spPr>
        <a:solidFill>
          <a:srgbClr val="00B0F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Развитию критического и творческого мышления</a:t>
          </a:r>
          <a:r>
            <a:rPr lang="ru-RU" b="1" dirty="0" smtClean="0">
              <a:solidFill>
                <a:schemeClr val="bg1"/>
              </a:solidFill>
            </a:rPr>
            <a:t> </a:t>
          </a:r>
          <a:endParaRPr lang="ru-RU" b="1" dirty="0">
            <a:solidFill>
              <a:schemeClr val="bg1"/>
            </a:solidFill>
          </a:endParaRPr>
        </a:p>
      </dgm:t>
    </dgm:pt>
    <dgm:pt modelId="{8597146B-528A-420B-99BB-C2E42CCD2DB9}" type="parTrans" cxnId="{63132D52-2FC6-4547-9548-43D3590732BC}">
      <dgm:prSet/>
      <dgm:spPr/>
      <dgm:t>
        <a:bodyPr/>
        <a:lstStyle/>
        <a:p>
          <a:endParaRPr lang="ru-RU"/>
        </a:p>
      </dgm:t>
    </dgm:pt>
    <dgm:pt modelId="{D21D85D5-30CC-44B9-B141-70982F32F199}" type="sibTrans" cxnId="{63132D52-2FC6-4547-9548-43D3590732BC}">
      <dgm:prSet/>
      <dgm:spPr/>
      <dgm:t>
        <a:bodyPr/>
        <a:lstStyle/>
        <a:p>
          <a:endParaRPr lang="ru-RU"/>
        </a:p>
      </dgm:t>
    </dgm:pt>
    <dgm:pt modelId="{B3FDF372-1B25-4906-9783-26E4F1D17902}" type="pres">
      <dgm:prSet presAssocID="{DA93F06F-BBFF-4A14-86B8-BCC97053DDB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88A180-60FC-430B-889B-90794ED3CBD6}" type="pres">
      <dgm:prSet presAssocID="{9589D13F-0E61-4EA7-975C-334F3E89642C}" presName="root1" presStyleCnt="0"/>
      <dgm:spPr/>
    </dgm:pt>
    <dgm:pt modelId="{42D932CB-4463-4D42-876C-372042EF49EB}" type="pres">
      <dgm:prSet presAssocID="{9589D13F-0E61-4EA7-975C-334F3E89642C}" presName="LevelOneTextNode" presStyleLbl="node0" presStyleIdx="0" presStyleCnt="6" custScaleX="113646" custScaleY="133387" custLinFactY="66172" custLinFactNeighborX="-34418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E92F58-E187-4BFF-8DE0-69EDE7A6DE3D}" type="pres">
      <dgm:prSet presAssocID="{9589D13F-0E61-4EA7-975C-334F3E89642C}" presName="level2hierChild" presStyleCnt="0"/>
      <dgm:spPr/>
    </dgm:pt>
    <dgm:pt modelId="{381B8527-ED11-4A87-B550-AEC1341017BD}" type="pres">
      <dgm:prSet presAssocID="{B0928413-20CD-4773-9C2C-D88C0CEA2D01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EAA85676-3364-4866-B78C-55B77E732BA0}" type="pres">
      <dgm:prSet presAssocID="{B0928413-20CD-4773-9C2C-D88C0CEA2D01}" presName="connTx" presStyleLbl="parChTrans1D2" presStyleIdx="0" presStyleCnt="2"/>
      <dgm:spPr/>
      <dgm:t>
        <a:bodyPr/>
        <a:lstStyle/>
        <a:p>
          <a:endParaRPr lang="ru-RU"/>
        </a:p>
      </dgm:t>
    </dgm:pt>
    <dgm:pt modelId="{5EB93B0A-E411-40BB-BD31-C83062432937}" type="pres">
      <dgm:prSet presAssocID="{19CC7D69-8A3F-4853-B402-0A7597F150E1}" presName="root2" presStyleCnt="0"/>
      <dgm:spPr/>
    </dgm:pt>
    <dgm:pt modelId="{0C9C06A6-79CE-4DAD-A64C-C42096F9F9D3}" type="pres">
      <dgm:prSet presAssocID="{19CC7D69-8A3F-4853-B402-0A7597F150E1}" presName="LevelTwoTextNode" presStyleLbl="node2" presStyleIdx="0" presStyleCnt="2" custScaleX="115386" custScaleY="64252" custLinFactY="69002" custLinFactNeighborX="-41697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E63A88-87C7-440A-9A79-484AD1082D75}" type="pres">
      <dgm:prSet presAssocID="{19CC7D69-8A3F-4853-B402-0A7597F150E1}" presName="level3hierChild" presStyleCnt="0"/>
      <dgm:spPr/>
    </dgm:pt>
    <dgm:pt modelId="{E5324EC2-C8B6-42FF-80B0-B0894E764321}" type="pres">
      <dgm:prSet presAssocID="{590C2FB4-5532-4D37-9554-494B5F55813D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0E42DA8B-68F3-4D92-8728-556A9A0F1487}" type="pres">
      <dgm:prSet presAssocID="{590C2FB4-5532-4D37-9554-494B5F55813D}" presName="connTx" presStyleLbl="parChTrans1D3" presStyleIdx="0" presStyleCnt="3"/>
      <dgm:spPr/>
      <dgm:t>
        <a:bodyPr/>
        <a:lstStyle/>
        <a:p>
          <a:endParaRPr lang="ru-RU"/>
        </a:p>
      </dgm:t>
    </dgm:pt>
    <dgm:pt modelId="{3567FEA7-E1A9-43C2-987C-742E13A9B8AB}" type="pres">
      <dgm:prSet presAssocID="{32445A4C-AFF1-479A-9597-0186CF7F8C2D}" presName="root2" presStyleCnt="0"/>
      <dgm:spPr/>
    </dgm:pt>
    <dgm:pt modelId="{8A6266BA-8E88-4CEE-9D53-01D6DF8B9B1C}" type="pres">
      <dgm:prSet presAssocID="{32445A4C-AFF1-479A-9597-0186CF7F8C2D}" presName="LevelTwoTextNode" presStyleLbl="node3" presStyleIdx="0" presStyleCnt="3" custScaleX="90909" custScaleY="74169" custLinFactNeighborX="-37794" custLinFactNeighborY="999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CBA4BF-BFCF-4045-94DD-8C9F9F9A7486}" type="pres">
      <dgm:prSet presAssocID="{32445A4C-AFF1-479A-9597-0186CF7F8C2D}" presName="level3hierChild" presStyleCnt="0"/>
      <dgm:spPr/>
    </dgm:pt>
    <dgm:pt modelId="{44A30152-7005-4A7B-9FAB-FA09BD879A0E}" type="pres">
      <dgm:prSet presAssocID="{4FD1E1EF-2E77-493B-9834-011BA58555A6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C7F80AB2-1103-458C-8C84-66FB07EF45D8}" type="pres">
      <dgm:prSet presAssocID="{4FD1E1EF-2E77-493B-9834-011BA58555A6}" presName="connTx" presStyleLbl="parChTrans1D3" presStyleIdx="1" presStyleCnt="3"/>
      <dgm:spPr/>
      <dgm:t>
        <a:bodyPr/>
        <a:lstStyle/>
        <a:p>
          <a:endParaRPr lang="ru-RU"/>
        </a:p>
      </dgm:t>
    </dgm:pt>
    <dgm:pt modelId="{E25ECA4D-D11F-4611-9E02-1A9CC1696340}" type="pres">
      <dgm:prSet presAssocID="{651F8612-201F-427D-B703-E0CEC2F167B9}" presName="root2" presStyleCnt="0"/>
      <dgm:spPr/>
    </dgm:pt>
    <dgm:pt modelId="{319C8CB1-A572-4A36-8C9E-6CD629A7BB1F}" type="pres">
      <dgm:prSet presAssocID="{651F8612-201F-427D-B703-E0CEC2F167B9}" presName="LevelTwoTextNode" presStyleLbl="node3" presStyleIdx="1" presStyleCnt="3" custScaleX="90909" custScaleY="79776" custLinFactY="32180" custLinFactNeighborX="3925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D06273-1E1D-48BC-A01A-0D29C09D5C05}" type="pres">
      <dgm:prSet presAssocID="{651F8612-201F-427D-B703-E0CEC2F167B9}" presName="level3hierChild" presStyleCnt="0"/>
      <dgm:spPr/>
    </dgm:pt>
    <dgm:pt modelId="{7E7DC095-8E91-4D0B-BB18-E4E2E92CE259}" type="pres">
      <dgm:prSet presAssocID="{4E64B42E-7353-4614-A55C-4B88EA912902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717C7576-FA8D-447D-8157-DFF0D903D0A2}" type="pres">
      <dgm:prSet presAssocID="{4E64B42E-7353-4614-A55C-4B88EA912902}" presName="connTx" presStyleLbl="parChTrans1D2" presStyleIdx="1" presStyleCnt="2"/>
      <dgm:spPr/>
      <dgm:t>
        <a:bodyPr/>
        <a:lstStyle/>
        <a:p>
          <a:endParaRPr lang="ru-RU"/>
        </a:p>
      </dgm:t>
    </dgm:pt>
    <dgm:pt modelId="{A5487B31-57CC-44DA-B6B8-C90249BFD6A8}" type="pres">
      <dgm:prSet presAssocID="{5F4BA7CA-B98B-49B1-8C2A-B1B35BA6AA27}" presName="root2" presStyleCnt="0"/>
      <dgm:spPr/>
    </dgm:pt>
    <dgm:pt modelId="{C39AB3AB-AA1E-4C07-A43F-C5B7048882DE}" type="pres">
      <dgm:prSet presAssocID="{5F4BA7CA-B98B-49B1-8C2A-B1B35BA6AA27}" presName="LevelTwoTextNode" presStyleLbl="node2" presStyleIdx="1" presStyleCnt="2" custScaleX="117595" custScaleY="71647" custLinFactY="76830" custLinFactNeighborX="-41697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9CE3E1-5D7C-43FA-8C66-13F0610C2FDE}" type="pres">
      <dgm:prSet presAssocID="{5F4BA7CA-B98B-49B1-8C2A-B1B35BA6AA27}" presName="level3hierChild" presStyleCnt="0"/>
      <dgm:spPr/>
    </dgm:pt>
    <dgm:pt modelId="{CF25F158-EFBC-425C-B068-7C27A187B541}" type="pres">
      <dgm:prSet presAssocID="{39870003-2D53-49A0-B1EA-AA207A4B1CB2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87AC1D39-DEAC-4DDC-B72C-06ED10035453}" type="pres">
      <dgm:prSet presAssocID="{39870003-2D53-49A0-B1EA-AA207A4B1CB2}" presName="connTx" presStyleLbl="parChTrans1D3" presStyleIdx="2" presStyleCnt="3"/>
      <dgm:spPr/>
      <dgm:t>
        <a:bodyPr/>
        <a:lstStyle/>
        <a:p>
          <a:endParaRPr lang="ru-RU"/>
        </a:p>
      </dgm:t>
    </dgm:pt>
    <dgm:pt modelId="{66A89BEE-0801-4BFB-A9AE-5636D953F595}" type="pres">
      <dgm:prSet presAssocID="{666E9AC3-FB1D-4769-AABD-BE262BAD3EBD}" presName="root2" presStyleCnt="0"/>
      <dgm:spPr/>
    </dgm:pt>
    <dgm:pt modelId="{2DD9049A-176F-4205-9CAF-73C2DEB34835}" type="pres">
      <dgm:prSet presAssocID="{666E9AC3-FB1D-4769-AABD-BE262BAD3EBD}" presName="LevelTwoTextNode" presStyleLbl="node3" presStyleIdx="2" presStyleCnt="3" custScaleX="90909" custScaleY="81032" custLinFactY="89107" custLinFactNeighborX="-587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915E5F-6D88-4CF3-BBE5-7A2BDA9F1C6D}" type="pres">
      <dgm:prSet presAssocID="{666E9AC3-FB1D-4769-AABD-BE262BAD3EBD}" presName="level3hierChild" presStyleCnt="0"/>
      <dgm:spPr/>
    </dgm:pt>
    <dgm:pt modelId="{0E63FAEF-35E2-4B9A-A8A0-22715D2E11B3}" type="pres">
      <dgm:prSet presAssocID="{5E337A9A-ED12-49AF-B5F0-A4E33C7F9504}" presName="root1" presStyleCnt="0"/>
      <dgm:spPr/>
    </dgm:pt>
    <dgm:pt modelId="{6FEC3D9C-831F-4793-9683-F311599732D2}" type="pres">
      <dgm:prSet presAssocID="{5E337A9A-ED12-49AF-B5F0-A4E33C7F9504}" presName="LevelOneTextNode" presStyleLbl="node0" presStyleIdx="1" presStyleCnt="6" custScaleX="90909" custScaleY="79847" custLinFactX="100000" custLinFactY="101917" custLinFactNeighborX="178823" custLinFactNeighborY="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7C7495-CF1F-4AB4-9EA1-7B4F9B7B4C80}" type="pres">
      <dgm:prSet presAssocID="{5E337A9A-ED12-49AF-B5F0-A4E33C7F9504}" presName="level2hierChild" presStyleCnt="0"/>
      <dgm:spPr/>
    </dgm:pt>
    <dgm:pt modelId="{A3F8B0AB-616C-4A91-9CD4-59A5C2808510}" type="pres">
      <dgm:prSet presAssocID="{9F11958A-C9CA-43BB-80E6-E067B9A8E1A2}" presName="root1" presStyleCnt="0"/>
      <dgm:spPr/>
    </dgm:pt>
    <dgm:pt modelId="{CA3E2598-28AA-4553-8154-7C95BA60DCDC}" type="pres">
      <dgm:prSet presAssocID="{9F11958A-C9CA-43BB-80E6-E067B9A8E1A2}" presName="LevelOneTextNode" presStyleLbl="node0" presStyleIdx="2" presStyleCnt="6" custScaleX="90909" custScaleY="76986" custLinFactX="28380" custLinFactY="100000" custLinFactNeighborX="100000" custLinFactNeighborY="1402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3D767C-6D79-4E55-B720-77F5D7EAE341}" type="pres">
      <dgm:prSet presAssocID="{9F11958A-C9CA-43BB-80E6-E067B9A8E1A2}" presName="level2hierChild" presStyleCnt="0"/>
      <dgm:spPr/>
    </dgm:pt>
    <dgm:pt modelId="{81DDCC21-E241-4D28-AB22-FBB32A2D7B8C}" type="pres">
      <dgm:prSet presAssocID="{6E0584D6-4D98-4113-BBA4-C481D828738E}" presName="root1" presStyleCnt="0"/>
      <dgm:spPr/>
    </dgm:pt>
    <dgm:pt modelId="{B66A902C-5656-42D8-B9AD-74135A6C01F2}" type="pres">
      <dgm:prSet presAssocID="{6E0584D6-4D98-4113-BBA4-C481D828738E}" presName="LevelOneTextNode" presStyleLbl="node0" presStyleIdx="3" presStyleCnt="6" custScaleX="90909" custScaleY="73483" custLinFactX="53668" custLinFactY="-193123" custLinFactNeighborX="100000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CBB2F5-68A6-46E7-9E9E-07A4A3182C7F}" type="pres">
      <dgm:prSet presAssocID="{6E0584D6-4D98-4113-BBA4-C481D828738E}" presName="level2hierChild" presStyleCnt="0"/>
      <dgm:spPr/>
    </dgm:pt>
    <dgm:pt modelId="{BCEC2D8C-49F4-4F5B-9685-947C221174A0}" type="pres">
      <dgm:prSet presAssocID="{42C81A43-442D-4644-B4EA-B1532D00D26E}" presName="root1" presStyleCnt="0"/>
      <dgm:spPr/>
    </dgm:pt>
    <dgm:pt modelId="{60E689CB-F3C2-47A2-ACF5-4624A34B8637}" type="pres">
      <dgm:prSet presAssocID="{42C81A43-442D-4644-B4EA-B1532D00D26E}" presName="LevelOneTextNode" presStyleLbl="node0" presStyleIdx="4" presStyleCnt="6" custScaleX="90909" custScaleY="76986" custLinFactY="-185819" custLinFactNeighborX="-19752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7755E5-6CEC-4C19-ADCE-1C1984EE1E63}" type="pres">
      <dgm:prSet presAssocID="{42C81A43-442D-4644-B4EA-B1532D00D26E}" presName="level2hierChild" presStyleCnt="0"/>
      <dgm:spPr/>
    </dgm:pt>
    <dgm:pt modelId="{F7894EE8-9911-4482-9068-374FCEBBD97D}" type="pres">
      <dgm:prSet presAssocID="{DE251A77-A730-44B6-B3EC-55721168A4F7}" presName="root1" presStyleCnt="0"/>
      <dgm:spPr/>
    </dgm:pt>
    <dgm:pt modelId="{E03D43C7-3DAD-45FE-8340-107DEED3C16E}" type="pres">
      <dgm:prSet presAssocID="{DE251A77-A730-44B6-B3EC-55721168A4F7}" presName="LevelOneTextNode" presStyleLbl="node0" presStyleIdx="5" presStyleCnt="6" custScaleX="90909" custScaleY="76986" custLinFactY="-272772" custLinFactNeighborX="35036" custLinFactNeighborY="-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CB5284-4AD4-48B4-9569-2BE060C2D161}" type="pres">
      <dgm:prSet presAssocID="{DE251A77-A730-44B6-B3EC-55721168A4F7}" presName="level2hierChild" presStyleCnt="0"/>
      <dgm:spPr/>
    </dgm:pt>
  </dgm:ptLst>
  <dgm:cxnLst>
    <dgm:cxn modelId="{6FF3DEE2-5E96-4D1F-A1F5-B4B7E210C5DD}" type="presOf" srcId="{19CC7D69-8A3F-4853-B402-0A7597F150E1}" destId="{0C9C06A6-79CE-4DAD-A64C-C42096F9F9D3}" srcOrd="0" destOrd="0" presId="urn:microsoft.com/office/officeart/2005/8/layout/hierarchy2"/>
    <dgm:cxn modelId="{2C388772-A26C-4FD8-880C-00FC2309CBFA}" type="presOf" srcId="{5F4BA7CA-B98B-49B1-8C2A-B1B35BA6AA27}" destId="{C39AB3AB-AA1E-4C07-A43F-C5B7048882DE}" srcOrd="0" destOrd="0" presId="urn:microsoft.com/office/officeart/2005/8/layout/hierarchy2"/>
    <dgm:cxn modelId="{F46FAB4C-5C18-42E7-8AC5-876DC4E29C7F}" type="presOf" srcId="{651F8612-201F-427D-B703-E0CEC2F167B9}" destId="{319C8CB1-A572-4A36-8C9E-6CD629A7BB1F}" srcOrd="0" destOrd="0" presId="urn:microsoft.com/office/officeart/2005/8/layout/hierarchy2"/>
    <dgm:cxn modelId="{DAB346EA-5F68-464B-A14C-E72E7C9FE8A5}" srcId="{DA93F06F-BBFF-4A14-86B8-BCC97053DDB4}" destId="{6E0584D6-4D98-4113-BBA4-C481D828738E}" srcOrd="3" destOrd="0" parTransId="{5CE6AC55-DB27-41B2-94C7-EDC531375F0C}" sibTransId="{AF69057A-5232-42BB-B84E-3E26A2551A60}"/>
    <dgm:cxn modelId="{63132D52-2FC6-4547-9548-43D3590732BC}" srcId="{DA93F06F-BBFF-4A14-86B8-BCC97053DDB4}" destId="{DE251A77-A730-44B6-B3EC-55721168A4F7}" srcOrd="5" destOrd="0" parTransId="{8597146B-528A-420B-99BB-C2E42CCD2DB9}" sibTransId="{D21D85D5-30CC-44B9-B141-70982F32F199}"/>
    <dgm:cxn modelId="{DF66F2BC-0C07-468E-8FE3-8F84B576D4F9}" srcId="{DA93F06F-BBFF-4A14-86B8-BCC97053DDB4}" destId="{42C81A43-442D-4644-B4EA-B1532D00D26E}" srcOrd="4" destOrd="0" parTransId="{8BE54EC5-CE7E-4466-A155-3FDD23060389}" sibTransId="{6EE97C5A-1802-42F0-A2E1-D0AE7A1F4D04}"/>
    <dgm:cxn modelId="{E038727C-87F8-4394-8F5C-36BD6AB9588C}" type="presOf" srcId="{DA93F06F-BBFF-4A14-86B8-BCC97053DDB4}" destId="{B3FDF372-1B25-4906-9783-26E4F1D17902}" srcOrd="0" destOrd="0" presId="urn:microsoft.com/office/officeart/2005/8/layout/hierarchy2"/>
    <dgm:cxn modelId="{F62FFD5F-08C2-4892-A376-F5DB30F37163}" type="presOf" srcId="{39870003-2D53-49A0-B1EA-AA207A4B1CB2}" destId="{CF25F158-EFBC-425C-B068-7C27A187B541}" srcOrd="0" destOrd="0" presId="urn:microsoft.com/office/officeart/2005/8/layout/hierarchy2"/>
    <dgm:cxn modelId="{C04324C1-0A4B-4D5C-8CEE-72F10CA7F78B}" type="presOf" srcId="{9F11958A-C9CA-43BB-80E6-E067B9A8E1A2}" destId="{CA3E2598-28AA-4553-8154-7C95BA60DCDC}" srcOrd="0" destOrd="0" presId="urn:microsoft.com/office/officeart/2005/8/layout/hierarchy2"/>
    <dgm:cxn modelId="{7699924A-BCB3-4737-8A4F-18F7396E84C0}" srcId="{9589D13F-0E61-4EA7-975C-334F3E89642C}" destId="{5F4BA7CA-B98B-49B1-8C2A-B1B35BA6AA27}" srcOrd="1" destOrd="0" parTransId="{4E64B42E-7353-4614-A55C-4B88EA912902}" sibTransId="{15E0F6CE-1DDF-4A66-A6AD-1B00D6D0BCFC}"/>
    <dgm:cxn modelId="{A0C709AD-170D-45BC-8527-40D126DE5A1E}" type="presOf" srcId="{DE251A77-A730-44B6-B3EC-55721168A4F7}" destId="{E03D43C7-3DAD-45FE-8340-107DEED3C16E}" srcOrd="0" destOrd="0" presId="urn:microsoft.com/office/officeart/2005/8/layout/hierarchy2"/>
    <dgm:cxn modelId="{F519261F-68B3-4161-BF15-4EADC3008D90}" type="presOf" srcId="{666E9AC3-FB1D-4769-AABD-BE262BAD3EBD}" destId="{2DD9049A-176F-4205-9CAF-73C2DEB34835}" srcOrd="0" destOrd="0" presId="urn:microsoft.com/office/officeart/2005/8/layout/hierarchy2"/>
    <dgm:cxn modelId="{F2BE837B-0062-4043-836A-7223DDA9EBEA}" type="presOf" srcId="{590C2FB4-5532-4D37-9554-494B5F55813D}" destId="{E5324EC2-C8B6-42FF-80B0-B0894E764321}" srcOrd="0" destOrd="0" presId="urn:microsoft.com/office/officeart/2005/8/layout/hierarchy2"/>
    <dgm:cxn modelId="{1C320A7D-072D-425C-AA60-ABFF44412184}" type="presOf" srcId="{B0928413-20CD-4773-9C2C-D88C0CEA2D01}" destId="{381B8527-ED11-4A87-B550-AEC1341017BD}" srcOrd="0" destOrd="0" presId="urn:microsoft.com/office/officeart/2005/8/layout/hierarchy2"/>
    <dgm:cxn modelId="{476C0E14-F1A0-4F1A-8CFF-1BBF20C08503}" srcId="{DA93F06F-BBFF-4A14-86B8-BCC97053DDB4}" destId="{9F11958A-C9CA-43BB-80E6-E067B9A8E1A2}" srcOrd="2" destOrd="0" parTransId="{0E093396-8BDC-45EC-AF1E-E41714353B9D}" sibTransId="{72F9837B-C694-47A6-97D7-0A351F4B189C}"/>
    <dgm:cxn modelId="{03589DFF-93A3-4A6E-811C-D2B51A12AD64}" srcId="{19CC7D69-8A3F-4853-B402-0A7597F150E1}" destId="{651F8612-201F-427D-B703-E0CEC2F167B9}" srcOrd="1" destOrd="0" parTransId="{4FD1E1EF-2E77-493B-9834-011BA58555A6}" sibTransId="{A6D9CA5D-E7E0-41BF-8E87-D2D1408EC41C}"/>
    <dgm:cxn modelId="{A16213D8-EE26-4CD2-A100-7627199A95F0}" type="presOf" srcId="{4FD1E1EF-2E77-493B-9834-011BA58555A6}" destId="{C7F80AB2-1103-458C-8C84-66FB07EF45D8}" srcOrd="1" destOrd="0" presId="urn:microsoft.com/office/officeart/2005/8/layout/hierarchy2"/>
    <dgm:cxn modelId="{2C690FEC-E85F-46AD-870B-3E01C6FF3AF9}" type="presOf" srcId="{4FD1E1EF-2E77-493B-9834-011BA58555A6}" destId="{44A30152-7005-4A7B-9FAB-FA09BD879A0E}" srcOrd="0" destOrd="0" presId="urn:microsoft.com/office/officeart/2005/8/layout/hierarchy2"/>
    <dgm:cxn modelId="{9C6BB18D-3D19-4177-956F-3D465B609C56}" type="presOf" srcId="{4E64B42E-7353-4614-A55C-4B88EA912902}" destId="{7E7DC095-8E91-4D0B-BB18-E4E2E92CE259}" srcOrd="0" destOrd="0" presId="urn:microsoft.com/office/officeart/2005/8/layout/hierarchy2"/>
    <dgm:cxn modelId="{03228858-C022-4F44-BBA8-DDCCD5AC2064}" type="presOf" srcId="{6E0584D6-4D98-4113-BBA4-C481D828738E}" destId="{B66A902C-5656-42D8-B9AD-74135A6C01F2}" srcOrd="0" destOrd="0" presId="urn:microsoft.com/office/officeart/2005/8/layout/hierarchy2"/>
    <dgm:cxn modelId="{6B9CDCE4-FCFA-4FA4-9A65-63A62642940B}" type="presOf" srcId="{39870003-2D53-49A0-B1EA-AA207A4B1CB2}" destId="{87AC1D39-DEAC-4DDC-B72C-06ED10035453}" srcOrd="1" destOrd="0" presId="urn:microsoft.com/office/officeart/2005/8/layout/hierarchy2"/>
    <dgm:cxn modelId="{B90965A5-79FC-4FDF-A71C-BE1F08A2C473}" type="presOf" srcId="{5E337A9A-ED12-49AF-B5F0-A4E33C7F9504}" destId="{6FEC3D9C-831F-4793-9683-F311599732D2}" srcOrd="0" destOrd="0" presId="urn:microsoft.com/office/officeart/2005/8/layout/hierarchy2"/>
    <dgm:cxn modelId="{47DCA2F6-3ED9-4192-9814-627DD5C38B5E}" type="presOf" srcId="{42C81A43-442D-4644-B4EA-B1532D00D26E}" destId="{60E689CB-F3C2-47A2-ACF5-4624A34B8637}" srcOrd="0" destOrd="0" presId="urn:microsoft.com/office/officeart/2005/8/layout/hierarchy2"/>
    <dgm:cxn modelId="{8883348E-3D4F-4B21-813A-CE7A4A06EC21}" type="presOf" srcId="{32445A4C-AFF1-479A-9597-0186CF7F8C2D}" destId="{8A6266BA-8E88-4CEE-9D53-01D6DF8B9B1C}" srcOrd="0" destOrd="0" presId="urn:microsoft.com/office/officeart/2005/8/layout/hierarchy2"/>
    <dgm:cxn modelId="{E9B109AC-C35D-4733-A716-0EE0A2728719}" srcId="{5F4BA7CA-B98B-49B1-8C2A-B1B35BA6AA27}" destId="{666E9AC3-FB1D-4769-AABD-BE262BAD3EBD}" srcOrd="0" destOrd="0" parTransId="{39870003-2D53-49A0-B1EA-AA207A4B1CB2}" sibTransId="{6481994F-C15D-499B-BAA7-04ADD3570D0D}"/>
    <dgm:cxn modelId="{256D5A86-9D1B-4303-BAAB-B6CB6198EAF5}" srcId="{19CC7D69-8A3F-4853-B402-0A7597F150E1}" destId="{32445A4C-AFF1-479A-9597-0186CF7F8C2D}" srcOrd="0" destOrd="0" parTransId="{590C2FB4-5532-4D37-9554-494B5F55813D}" sibTransId="{A1843703-5826-43C4-A7DA-B831B2AFE75D}"/>
    <dgm:cxn modelId="{E3AA388F-B35F-42D3-BC3A-71F411D2AC75}" srcId="{DA93F06F-BBFF-4A14-86B8-BCC97053DDB4}" destId="{9589D13F-0E61-4EA7-975C-334F3E89642C}" srcOrd="0" destOrd="0" parTransId="{6FD4403F-CAAA-4FC6-90D4-9D7D2B6CA0FD}" sibTransId="{CB80511E-BD4D-4499-BA9A-39286E7B254D}"/>
    <dgm:cxn modelId="{352F6F40-471F-4185-A6D9-40B0107AE806}" type="presOf" srcId="{4E64B42E-7353-4614-A55C-4B88EA912902}" destId="{717C7576-FA8D-447D-8157-DFF0D903D0A2}" srcOrd="1" destOrd="0" presId="urn:microsoft.com/office/officeart/2005/8/layout/hierarchy2"/>
    <dgm:cxn modelId="{09323FE3-3DB3-45BF-B17B-DE957DAFD393}" type="presOf" srcId="{B0928413-20CD-4773-9C2C-D88C0CEA2D01}" destId="{EAA85676-3364-4866-B78C-55B77E732BA0}" srcOrd="1" destOrd="0" presId="urn:microsoft.com/office/officeart/2005/8/layout/hierarchy2"/>
    <dgm:cxn modelId="{CC413E0B-47C7-471E-9256-509B72775CA1}" srcId="{9589D13F-0E61-4EA7-975C-334F3E89642C}" destId="{19CC7D69-8A3F-4853-B402-0A7597F150E1}" srcOrd="0" destOrd="0" parTransId="{B0928413-20CD-4773-9C2C-D88C0CEA2D01}" sibTransId="{DEB6C10E-70C7-4A0C-A344-7F53B43F2458}"/>
    <dgm:cxn modelId="{49DB282A-AF7D-4F80-B1B0-31216202FD78}" type="presOf" srcId="{9589D13F-0E61-4EA7-975C-334F3E89642C}" destId="{42D932CB-4463-4D42-876C-372042EF49EB}" srcOrd="0" destOrd="0" presId="urn:microsoft.com/office/officeart/2005/8/layout/hierarchy2"/>
    <dgm:cxn modelId="{7C110C6C-53F7-412D-BACF-09D8F2FDE774}" srcId="{DA93F06F-BBFF-4A14-86B8-BCC97053DDB4}" destId="{5E337A9A-ED12-49AF-B5F0-A4E33C7F9504}" srcOrd="1" destOrd="0" parTransId="{53E4AB52-EB7E-4AE5-92C6-51B9444A4593}" sibTransId="{C7FA986C-B71D-426E-948C-506F0BC6BA26}"/>
    <dgm:cxn modelId="{4240824C-F5D4-4370-A4F1-372E3DBC9C13}" type="presOf" srcId="{590C2FB4-5532-4D37-9554-494B5F55813D}" destId="{0E42DA8B-68F3-4D92-8728-556A9A0F1487}" srcOrd="1" destOrd="0" presId="urn:microsoft.com/office/officeart/2005/8/layout/hierarchy2"/>
    <dgm:cxn modelId="{D6FFC89F-DB7D-47B6-AA78-9D7BD8AF518F}" type="presParOf" srcId="{B3FDF372-1B25-4906-9783-26E4F1D17902}" destId="{9288A180-60FC-430B-889B-90794ED3CBD6}" srcOrd="0" destOrd="0" presId="urn:microsoft.com/office/officeart/2005/8/layout/hierarchy2"/>
    <dgm:cxn modelId="{F7E18A84-224F-4C0B-934E-290919434352}" type="presParOf" srcId="{9288A180-60FC-430B-889B-90794ED3CBD6}" destId="{42D932CB-4463-4D42-876C-372042EF49EB}" srcOrd="0" destOrd="0" presId="urn:microsoft.com/office/officeart/2005/8/layout/hierarchy2"/>
    <dgm:cxn modelId="{C4A89D4A-A8C4-4F6F-87E3-7466FF73BB97}" type="presParOf" srcId="{9288A180-60FC-430B-889B-90794ED3CBD6}" destId="{C2E92F58-E187-4BFF-8DE0-69EDE7A6DE3D}" srcOrd="1" destOrd="0" presId="urn:microsoft.com/office/officeart/2005/8/layout/hierarchy2"/>
    <dgm:cxn modelId="{1DDC51CE-A054-4742-B08A-40BFEB80F277}" type="presParOf" srcId="{C2E92F58-E187-4BFF-8DE0-69EDE7A6DE3D}" destId="{381B8527-ED11-4A87-B550-AEC1341017BD}" srcOrd="0" destOrd="0" presId="urn:microsoft.com/office/officeart/2005/8/layout/hierarchy2"/>
    <dgm:cxn modelId="{4596CA87-2D9B-4948-BEEE-FF35BE9DFCDE}" type="presParOf" srcId="{381B8527-ED11-4A87-B550-AEC1341017BD}" destId="{EAA85676-3364-4866-B78C-55B77E732BA0}" srcOrd="0" destOrd="0" presId="urn:microsoft.com/office/officeart/2005/8/layout/hierarchy2"/>
    <dgm:cxn modelId="{889FB17C-0F49-4042-A487-DF906F337A0C}" type="presParOf" srcId="{C2E92F58-E187-4BFF-8DE0-69EDE7A6DE3D}" destId="{5EB93B0A-E411-40BB-BD31-C83062432937}" srcOrd="1" destOrd="0" presId="urn:microsoft.com/office/officeart/2005/8/layout/hierarchy2"/>
    <dgm:cxn modelId="{0B1D38F8-D176-4BCD-B567-0DA80249AF53}" type="presParOf" srcId="{5EB93B0A-E411-40BB-BD31-C83062432937}" destId="{0C9C06A6-79CE-4DAD-A64C-C42096F9F9D3}" srcOrd="0" destOrd="0" presId="urn:microsoft.com/office/officeart/2005/8/layout/hierarchy2"/>
    <dgm:cxn modelId="{DD12C79C-BB9B-4D57-B90A-FD2FEB22F5F6}" type="presParOf" srcId="{5EB93B0A-E411-40BB-BD31-C83062432937}" destId="{DCE63A88-87C7-440A-9A79-484AD1082D75}" srcOrd="1" destOrd="0" presId="urn:microsoft.com/office/officeart/2005/8/layout/hierarchy2"/>
    <dgm:cxn modelId="{0E40AE9E-D12C-4734-8883-B159ECF73692}" type="presParOf" srcId="{DCE63A88-87C7-440A-9A79-484AD1082D75}" destId="{E5324EC2-C8B6-42FF-80B0-B0894E764321}" srcOrd="0" destOrd="0" presId="urn:microsoft.com/office/officeart/2005/8/layout/hierarchy2"/>
    <dgm:cxn modelId="{858D831B-4EBE-4F28-9DDB-7AFEA503A587}" type="presParOf" srcId="{E5324EC2-C8B6-42FF-80B0-B0894E764321}" destId="{0E42DA8B-68F3-4D92-8728-556A9A0F1487}" srcOrd="0" destOrd="0" presId="urn:microsoft.com/office/officeart/2005/8/layout/hierarchy2"/>
    <dgm:cxn modelId="{EB8A919C-F77C-493F-9F8D-D63E54A10371}" type="presParOf" srcId="{DCE63A88-87C7-440A-9A79-484AD1082D75}" destId="{3567FEA7-E1A9-43C2-987C-742E13A9B8AB}" srcOrd="1" destOrd="0" presId="urn:microsoft.com/office/officeart/2005/8/layout/hierarchy2"/>
    <dgm:cxn modelId="{A20CFD72-7B48-41A4-80EC-43AA3896922D}" type="presParOf" srcId="{3567FEA7-E1A9-43C2-987C-742E13A9B8AB}" destId="{8A6266BA-8E88-4CEE-9D53-01D6DF8B9B1C}" srcOrd="0" destOrd="0" presId="urn:microsoft.com/office/officeart/2005/8/layout/hierarchy2"/>
    <dgm:cxn modelId="{98F44222-25A8-4A88-B4A2-69D63EF81AD3}" type="presParOf" srcId="{3567FEA7-E1A9-43C2-987C-742E13A9B8AB}" destId="{7ACBA4BF-BFCF-4045-94DD-8C9F9F9A7486}" srcOrd="1" destOrd="0" presId="urn:microsoft.com/office/officeart/2005/8/layout/hierarchy2"/>
    <dgm:cxn modelId="{CC96C85F-4731-4242-9DD4-8D097008A573}" type="presParOf" srcId="{DCE63A88-87C7-440A-9A79-484AD1082D75}" destId="{44A30152-7005-4A7B-9FAB-FA09BD879A0E}" srcOrd="2" destOrd="0" presId="urn:microsoft.com/office/officeart/2005/8/layout/hierarchy2"/>
    <dgm:cxn modelId="{C920A4AD-77BC-49A9-9B8D-20D3B4D1645F}" type="presParOf" srcId="{44A30152-7005-4A7B-9FAB-FA09BD879A0E}" destId="{C7F80AB2-1103-458C-8C84-66FB07EF45D8}" srcOrd="0" destOrd="0" presId="urn:microsoft.com/office/officeart/2005/8/layout/hierarchy2"/>
    <dgm:cxn modelId="{90E009AE-46B6-42C0-BD57-09A8165AA904}" type="presParOf" srcId="{DCE63A88-87C7-440A-9A79-484AD1082D75}" destId="{E25ECA4D-D11F-4611-9E02-1A9CC1696340}" srcOrd="3" destOrd="0" presId="urn:microsoft.com/office/officeart/2005/8/layout/hierarchy2"/>
    <dgm:cxn modelId="{81B3F45F-13D3-48B2-BBAA-3BDC1A0D1063}" type="presParOf" srcId="{E25ECA4D-D11F-4611-9E02-1A9CC1696340}" destId="{319C8CB1-A572-4A36-8C9E-6CD629A7BB1F}" srcOrd="0" destOrd="0" presId="urn:microsoft.com/office/officeart/2005/8/layout/hierarchy2"/>
    <dgm:cxn modelId="{624191C9-E8B2-441A-91EF-7CF0DFDF3605}" type="presParOf" srcId="{E25ECA4D-D11F-4611-9E02-1A9CC1696340}" destId="{6DD06273-1E1D-48BC-A01A-0D29C09D5C05}" srcOrd="1" destOrd="0" presId="urn:microsoft.com/office/officeart/2005/8/layout/hierarchy2"/>
    <dgm:cxn modelId="{0C6214E7-1842-4743-97A2-8EA7B8FFE1E2}" type="presParOf" srcId="{C2E92F58-E187-4BFF-8DE0-69EDE7A6DE3D}" destId="{7E7DC095-8E91-4D0B-BB18-E4E2E92CE259}" srcOrd="2" destOrd="0" presId="urn:microsoft.com/office/officeart/2005/8/layout/hierarchy2"/>
    <dgm:cxn modelId="{E89F7858-2FBC-4C4E-AD3C-98826FE8820B}" type="presParOf" srcId="{7E7DC095-8E91-4D0B-BB18-E4E2E92CE259}" destId="{717C7576-FA8D-447D-8157-DFF0D903D0A2}" srcOrd="0" destOrd="0" presId="urn:microsoft.com/office/officeart/2005/8/layout/hierarchy2"/>
    <dgm:cxn modelId="{6D54C479-50CE-42B1-BE04-0AD513F316F6}" type="presParOf" srcId="{C2E92F58-E187-4BFF-8DE0-69EDE7A6DE3D}" destId="{A5487B31-57CC-44DA-B6B8-C90249BFD6A8}" srcOrd="3" destOrd="0" presId="urn:microsoft.com/office/officeart/2005/8/layout/hierarchy2"/>
    <dgm:cxn modelId="{E2DD08D1-8D3F-43FC-81C4-C18F81E5B337}" type="presParOf" srcId="{A5487B31-57CC-44DA-B6B8-C90249BFD6A8}" destId="{C39AB3AB-AA1E-4C07-A43F-C5B7048882DE}" srcOrd="0" destOrd="0" presId="urn:microsoft.com/office/officeart/2005/8/layout/hierarchy2"/>
    <dgm:cxn modelId="{28D55AF2-BB7B-4FE4-B35A-23C110CF7F0E}" type="presParOf" srcId="{A5487B31-57CC-44DA-B6B8-C90249BFD6A8}" destId="{169CE3E1-5D7C-43FA-8C66-13F0610C2FDE}" srcOrd="1" destOrd="0" presId="urn:microsoft.com/office/officeart/2005/8/layout/hierarchy2"/>
    <dgm:cxn modelId="{C015EA5B-FA2A-472A-A358-FBA9E686E83B}" type="presParOf" srcId="{169CE3E1-5D7C-43FA-8C66-13F0610C2FDE}" destId="{CF25F158-EFBC-425C-B068-7C27A187B541}" srcOrd="0" destOrd="0" presId="urn:microsoft.com/office/officeart/2005/8/layout/hierarchy2"/>
    <dgm:cxn modelId="{0188CD0F-2CF5-46B9-B09B-F174D2079E55}" type="presParOf" srcId="{CF25F158-EFBC-425C-B068-7C27A187B541}" destId="{87AC1D39-DEAC-4DDC-B72C-06ED10035453}" srcOrd="0" destOrd="0" presId="urn:microsoft.com/office/officeart/2005/8/layout/hierarchy2"/>
    <dgm:cxn modelId="{D1F60855-F9B8-42CA-A397-7442C11C959F}" type="presParOf" srcId="{169CE3E1-5D7C-43FA-8C66-13F0610C2FDE}" destId="{66A89BEE-0801-4BFB-A9AE-5636D953F595}" srcOrd="1" destOrd="0" presId="urn:microsoft.com/office/officeart/2005/8/layout/hierarchy2"/>
    <dgm:cxn modelId="{45528446-98AE-4D39-BE0B-16285F3971D0}" type="presParOf" srcId="{66A89BEE-0801-4BFB-A9AE-5636D953F595}" destId="{2DD9049A-176F-4205-9CAF-73C2DEB34835}" srcOrd="0" destOrd="0" presId="urn:microsoft.com/office/officeart/2005/8/layout/hierarchy2"/>
    <dgm:cxn modelId="{F990E448-5DC6-4B64-BD11-67C3111A91B1}" type="presParOf" srcId="{66A89BEE-0801-4BFB-A9AE-5636D953F595}" destId="{95915E5F-6D88-4CF3-BBE5-7A2BDA9F1C6D}" srcOrd="1" destOrd="0" presId="urn:microsoft.com/office/officeart/2005/8/layout/hierarchy2"/>
    <dgm:cxn modelId="{E44AFE76-C2A0-404F-BC07-CE86FE3984CD}" type="presParOf" srcId="{B3FDF372-1B25-4906-9783-26E4F1D17902}" destId="{0E63FAEF-35E2-4B9A-A8A0-22715D2E11B3}" srcOrd="1" destOrd="0" presId="urn:microsoft.com/office/officeart/2005/8/layout/hierarchy2"/>
    <dgm:cxn modelId="{ED1D7901-3495-4E2C-AB5A-DC14930A25DD}" type="presParOf" srcId="{0E63FAEF-35E2-4B9A-A8A0-22715D2E11B3}" destId="{6FEC3D9C-831F-4793-9683-F311599732D2}" srcOrd="0" destOrd="0" presId="urn:microsoft.com/office/officeart/2005/8/layout/hierarchy2"/>
    <dgm:cxn modelId="{F4D87657-8B58-4DAD-B111-7AAF0995F290}" type="presParOf" srcId="{0E63FAEF-35E2-4B9A-A8A0-22715D2E11B3}" destId="{9A7C7495-CF1F-4AB4-9EA1-7B4F9B7B4C80}" srcOrd="1" destOrd="0" presId="urn:microsoft.com/office/officeart/2005/8/layout/hierarchy2"/>
    <dgm:cxn modelId="{31D9F376-9DD1-45D1-923B-40655AEF38FE}" type="presParOf" srcId="{B3FDF372-1B25-4906-9783-26E4F1D17902}" destId="{A3F8B0AB-616C-4A91-9CD4-59A5C2808510}" srcOrd="2" destOrd="0" presId="urn:microsoft.com/office/officeart/2005/8/layout/hierarchy2"/>
    <dgm:cxn modelId="{F0DCC0B2-D804-4A99-9360-DF9872228396}" type="presParOf" srcId="{A3F8B0AB-616C-4A91-9CD4-59A5C2808510}" destId="{CA3E2598-28AA-4553-8154-7C95BA60DCDC}" srcOrd="0" destOrd="0" presId="urn:microsoft.com/office/officeart/2005/8/layout/hierarchy2"/>
    <dgm:cxn modelId="{F1EE0055-631D-4CFC-9C01-F7FE02802285}" type="presParOf" srcId="{A3F8B0AB-616C-4A91-9CD4-59A5C2808510}" destId="{EC3D767C-6D79-4E55-B720-77F5D7EAE341}" srcOrd="1" destOrd="0" presId="urn:microsoft.com/office/officeart/2005/8/layout/hierarchy2"/>
    <dgm:cxn modelId="{3C844AEF-A7E7-4837-A05B-0631BFBD2157}" type="presParOf" srcId="{B3FDF372-1B25-4906-9783-26E4F1D17902}" destId="{81DDCC21-E241-4D28-AB22-FBB32A2D7B8C}" srcOrd="3" destOrd="0" presId="urn:microsoft.com/office/officeart/2005/8/layout/hierarchy2"/>
    <dgm:cxn modelId="{EF4BCF26-CC6A-4346-8414-EF43C898BBA9}" type="presParOf" srcId="{81DDCC21-E241-4D28-AB22-FBB32A2D7B8C}" destId="{B66A902C-5656-42D8-B9AD-74135A6C01F2}" srcOrd="0" destOrd="0" presId="urn:microsoft.com/office/officeart/2005/8/layout/hierarchy2"/>
    <dgm:cxn modelId="{45A45185-81C2-45BA-B285-D5B67793DAD7}" type="presParOf" srcId="{81DDCC21-E241-4D28-AB22-FBB32A2D7B8C}" destId="{7ACBB2F5-68A6-46E7-9E9E-07A4A3182C7F}" srcOrd="1" destOrd="0" presId="urn:microsoft.com/office/officeart/2005/8/layout/hierarchy2"/>
    <dgm:cxn modelId="{E49468B0-164D-4A08-A66C-A987C416B9B0}" type="presParOf" srcId="{B3FDF372-1B25-4906-9783-26E4F1D17902}" destId="{BCEC2D8C-49F4-4F5B-9685-947C221174A0}" srcOrd="4" destOrd="0" presId="urn:microsoft.com/office/officeart/2005/8/layout/hierarchy2"/>
    <dgm:cxn modelId="{EE0BF641-500C-45E3-BBE9-1930A7EB8075}" type="presParOf" srcId="{BCEC2D8C-49F4-4F5B-9685-947C221174A0}" destId="{60E689CB-F3C2-47A2-ACF5-4624A34B8637}" srcOrd="0" destOrd="0" presId="urn:microsoft.com/office/officeart/2005/8/layout/hierarchy2"/>
    <dgm:cxn modelId="{FF500E4F-4BF5-456A-9297-129A1C16A5B6}" type="presParOf" srcId="{BCEC2D8C-49F4-4F5B-9685-947C221174A0}" destId="{147755E5-6CEC-4C19-ADCE-1C1984EE1E63}" srcOrd="1" destOrd="0" presId="urn:microsoft.com/office/officeart/2005/8/layout/hierarchy2"/>
    <dgm:cxn modelId="{89F682CF-104E-4894-B4B4-6B2ACCB13C83}" type="presParOf" srcId="{B3FDF372-1B25-4906-9783-26E4F1D17902}" destId="{F7894EE8-9911-4482-9068-374FCEBBD97D}" srcOrd="5" destOrd="0" presId="urn:microsoft.com/office/officeart/2005/8/layout/hierarchy2"/>
    <dgm:cxn modelId="{AB1D6E85-174D-40FA-B375-6D38833EEB6D}" type="presParOf" srcId="{F7894EE8-9911-4482-9068-374FCEBBD97D}" destId="{E03D43C7-3DAD-45FE-8340-107DEED3C16E}" srcOrd="0" destOrd="0" presId="urn:microsoft.com/office/officeart/2005/8/layout/hierarchy2"/>
    <dgm:cxn modelId="{A9C99FFC-9774-4B64-A5A7-F565FAD36F5E}" type="presParOf" srcId="{F7894EE8-9911-4482-9068-374FCEBBD97D}" destId="{CDCB5284-4AD4-48B4-9569-2BE060C2D16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0CFE55-70C9-4E73-8225-C1EDE10B0A00}" type="doc">
      <dgm:prSet loTypeId="urn:microsoft.com/office/officeart/2005/8/layout/cycle4#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03CC8F-91B0-4700-92B7-441856C50142}">
      <dgm:prSet phldrT="[Текст]" custT="1"/>
      <dgm:spPr>
        <a:solidFill>
          <a:srgbClr val="6600FF"/>
        </a:solidFill>
      </dgm:spPr>
      <dgm:t>
        <a:bodyPr/>
        <a:lstStyle/>
        <a:p>
          <a:r>
            <a:rPr lang="ru-RU" sz="2400" b="1" dirty="0" smtClean="0">
              <a:latin typeface="Arial Narrow" pitchFamily="34" charset="0"/>
            </a:rPr>
            <a:t>Поиск</a:t>
          </a:r>
          <a:endParaRPr lang="ru-RU" sz="2400" b="1" dirty="0">
            <a:latin typeface="Arial Narrow" pitchFamily="34" charset="0"/>
          </a:endParaRPr>
        </a:p>
      </dgm:t>
    </dgm:pt>
    <dgm:pt modelId="{2FFE62EA-2D32-4B13-A940-E48CAD690785}" type="parTrans" cxnId="{B8A21CE2-AE73-4B88-871F-28224EE2135F}">
      <dgm:prSet/>
      <dgm:spPr/>
      <dgm:t>
        <a:bodyPr/>
        <a:lstStyle/>
        <a:p>
          <a:endParaRPr lang="ru-RU"/>
        </a:p>
      </dgm:t>
    </dgm:pt>
    <dgm:pt modelId="{CB51FE6B-5BAB-497B-8217-3014C3AB16DE}" type="sibTrans" cxnId="{B8A21CE2-AE73-4B88-871F-28224EE2135F}">
      <dgm:prSet/>
      <dgm:spPr/>
      <dgm:t>
        <a:bodyPr/>
        <a:lstStyle/>
        <a:p>
          <a:endParaRPr lang="ru-RU"/>
        </a:p>
      </dgm:t>
    </dgm:pt>
    <dgm:pt modelId="{5478C825-1CBB-4492-9616-81ACC56C6C4A}">
      <dgm:prSet phldrT="[Текст]" custT="1"/>
      <dgm:spPr>
        <a:solidFill>
          <a:srgbClr val="FFFF99">
            <a:alpha val="90000"/>
          </a:srgbClr>
        </a:solidFill>
      </dgm:spPr>
      <dgm:t>
        <a:bodyPr/>
        <a:lstStyle/>
        <a:p>
          <a:r>
            <a:rPr lang="ru-RU" sz="1800" b="1" dirty="0" smtClean="0">
              <a:latin typeface="Arial Narrow" pitchFamily="34" charset="0"/>
            </a:rPr>
            <a:t>Интернет ресурсы</a:t>
          </a:r>
          <a:endParaRPr lang="ru-RU" sz="1800" b="1" dirty="0">
            <a:latin typeface="Arial Narrow" pitchFamily="34" charset="0"/>
          </a:endParaRPr>
        </a:p>
      </dgm:t>
    </dgm:pt>
    <dgm:pt modelId="{57350AD1-26F1-46F3-B993-48EB98B5D497}" type="parTrans" cxnId="{CCFB40E4-3C39-48B7-A3E7-E8F279EF0418}">
      <dgm:prSet/>
      <dgm:spPr/>
      <dgm:t>
        <a:bodyPr/>
        <a:lstStyle/>
        <a:p>
          <a:endParaRPr lang="ru-RU"/>
        </a:p>
      </dgm:t>
    </dgm:pt>
    <dgm:pt modelId="{204DF04E-517F-4601-926C-3E4E89C7127A}" type="sibTrans" cxnId="{CCFB40E4-3C39-48B7-A3E7-E8F279EF0418}">
      <dgm:prSet/>
      <dgm:spPr/>
      <dgm:t>
        <a:bodyPr/>
        <a:lstStyle/>
        <a:p>
          <a:endParaRPr lang="ru-RU"/>
        </a:p>
      </dgm:t>
    </dgm:pt>
    <dgm:pt modelId="{F4A0FF04-19C2-4974-A705-B96AC0170E25}">
      <dgm:prSet phldrT="[Текст]" custT="1"/>
      <dgm:spPr>
        <a:solidFill>
          <a:srgbClr val="6600FF"/>
        </a:solidFill>
      </dgm:spPr>
      <dgm:t>
        <a:bodyPr/>
        <a:lstStyle/>
        <a:p>
          <a:r>
            <a:rPr lang="ru-RU" sz="2400" dirty="0" smtClean="0">
              <a:latin typeface="Arial Narrow" pitchFamily="34" charset="0"/>
            </a:rPr>
            <a:t>Обработка</a:t>
          </a:r>
          <a:endParaRPr lang="ru-RU" sz="2400" dirty="0">
            <a:latin typeface="Arial Narrow" pitchFamily="34" charset="0"/>
          </a:endParaRPr>
        </a:p>
      </dgm:t>
    </dgm:pt>
    <dgm:pt modelId="{722EE94B-0ED2-4CFC-A0B3-87D5A1554A81}" type="parTrans" cxnId="{2BC76232-159F-4748-9083-D22E0B51B7E1}">
      <dgm:prSet/>
      <dgm:spPr/>
      <dgm:t>
        <a:bodyPr/>
        <a:lstStyle/>
        <a:p>
          <a:endParaRPr lang="ru-RU"/>
        </a:p>
      </dgm:t>
    </dgm:pt>
    <dgm:pt modelId="{88DB99E8-2EAA-407F-8A7D-CAEF76C4616C}" type="sibTrans" cxnId="{2BC76232-159F-4748-9083-D22E0B51B7E1}">
      <dgm:prSet/>
      <dgm:spPr/>
      <dgm:t>
        <a:bodyPr/>
        <a:lstStyle/>
        <a:p>
          <a:endParaRPr lang="ru-RU"/>
        </a:p>
      </dgm:t>
    </dgm:pt>
    <dgm:pt modelId="{1E383B8A-A0F5-486C-B645-348E721FDFE2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800" b="1" dirty="0" smtClean="0">
              <a:latin typeface="Arial Narrow" pitchFamily="34" charset="0"/>
            </a:rPr>
            <a:t>Создание базы данных</a:t>
          </a:r>
          <a:endParaRPr lang="ru-RU" sz="1800" b="1" dirty="0">
            <a:latin typeface="Arial Narrow" pitchFamily="34" charset="0"/>
          </a:endParaRPr>
        </a:p>
      </dgm:t>
    </dgm:pt>
    <dgm:pt modelId="{15A427C5-A84E-42FD-9C0F-6B37C2981394}" type="parTrans" cxnId="{0AE6EF1F-7A46-4B7A-82A8-FAA12C4F1442}">
      <dgm:prSet/>
      <dgm:spPr/>
      <dgm:t>
        <a:bodyPr/>
        <a:lstStyle/>
        <a:p>
          <a:endParaRPr lang="ru-RU"/>
        </a:p>
      </dgm:t>
    </dgm:pt>
    <dgm:pt modelId="{21D8F2F9-6E98-43CC-B233-DB17C6781D20}" type="sibTrans" cxnId="{0AE6EF1F-7A46-4B7A-82A8-FAA12C4F1442}">
      <dgm:prSet/>
      <dgm:spPr/>
      <dgm:t>
        <a:bodyPr/>
        <a:lstStyle/>
        <a:p>
          <a:endParaRPr lang="ru-RU"/>
        </a:p>
      </dgm:t>
    </dgm:pt>
    <dgm:pt modelId="{25FD532D-1702-4ECB-B497-945018B33D1B}">
      <dgm:prSet phldrT="[Текст]" custT="1"/>
      <dgm:spPr>
        <a:solidFill>
          <a:srgbClr val="6600FF"/>
        </a:solidFill>
      </dgm:spPr>
      <dgm:t>
        <a:bodyPr/>
        <a:lstStyle/>
        <a:p>
          <a:r>
            <a:rPr lang="ru-RU" sz="2400" b="1" dirty="0" smtClean="0">
              <a:latin typeface="Arial Narrow" pitchFamily="34" charset="0"/>
            </a:rPr>
            <a:t>Хранение</a:t>
          </a:r>
          <a:endParaRPr lang="ru-RU" sz="2400" b="1" dirty="0">
            <a:latin typeface="Arial Narrow" pitchFamily="34" charset="0"/>
          </a:endParaRPr>
        </a:p>
      </dgm:t>
    </dgm:pt>
    <dgm:pt modelId="{D29913BB-BF23-4772-A43C-17BAAB82884C}" type="parTrans" cxnId="{EAD626DA-8B66-47CA-A394-F967298201F9}">
      <dgm:prSet/>
      <dgm:spPr/>
      <dgm:t>
        <a:bodyPr/>
        <a:lstStyle/>
        <a:p>
          <a:endParaRPr lang="ru-RU"/>
        </a:p>
      </dgm:t>
    </dgm:pt>
    <dgm:pt modelId="{BA77E018-50A2-4C8F-9623-341BFBA12E8E}" type="sibTrans" cxnId="{EAD626DA-8B66-47CA-A394-F967298201F9}">
      <dgm:prSet/>
      <dgm:spPr/>
      <dgm:t>
        <a:bodyPr/>
        <a:lstStyle/>
        <a:p>
          <a:endParaRPr lang="ru-RU"/>
        </a:p>
      </dgm:t>
    </dgm:pt>
    <dgm:pt modelId="{F35D355F-B5F1-4AC2-B6EE-B5B79FC14D71}">
      <dgm:prSet phldrT="[Текст]" custT="1"/>
      <dgm:spPr>
        <a:solidFill>
          <a:srgbClr val="FFFF99">
            <a:alpha val="90000"/>
          </a:srgbClr>
        </a:solidFill>
      </dgm:spPr>
      <dgm:t>
        <a:bodyPr/>
        <a:lstStyle/>
        <a:p>
          <a:r>
            <a:rPr lang="ru-RU" sz="1800" b="1" dirty="0" smtClean="0">
              <a:latin typeface="Arial Narrow" pitchFamily="34" charset="0"/>
            </a:rPr>
            <a:t>Электронные фотоальбомы</a:t>
          </a:r>
          <a:endParaRPr lang="ru-RU" sz="1800" b="1" dirty="0">
            <a:latin typeface="Arial Narrow" pitchFamily="34" charset="0"/>
          </a:endParaRPr>
        </a:p>
      </dgm:t>
    </dgm:pt>
    <dgm:pt modelId="{2A837D3A-F2B7-490B-AC21-01DABD192A8E}" type="parTrans" cxnId="{54DBBFA4-9B06-4AF5-A891-92FA3CD21E58}">
      <dgm:prSet/>
      <dgm:spPr/>
      <dgm:t>
        <a:bodyPr/>
        <a:lstStyle/>
        <a:p>
          <a:endParaRPr lang="ru-RU"/>
        </a:p>
      </dgm:t>
    </dgm:pt>
    <dgm:pt modelId="{CACE06E1-5D69-46AC-A0EA-CBF0883F2CD3}" type="sibTrans" cxnId="{54DBBFA4-9B06-4AF5-A891-92FA3CD21E58}">
      <dgm:prSet/>
      <dgm:spPr/>
      <dgm:t>
        <a:bodyPr/>
        <a:lstStyle/>
        <a:p>
          <a:endParaRPr lang="ru-RU"/>
        </a:p>
      </dgm:t>
    </dgm:pt>
    <dgm:pt modelId="{1EB427B5-417A-4C89-B774-16B7DDA04FC9}">
      <dgm:prSet phldrT="[Текст]" custT="1"/>
      <dgm:spPr>
        <a:solidFill>
          <a:srgbClr val="6600FF"/>
        </a:solidFill>
      </dgm:spPr>
      <dgm:t>
        <a:bodyPr/>
        <a:lstStyle/>
        <a:p>
          <a:r>
            <a:rPr lang="ru-RU" sz="2400" b="1" dirty="0" smtClean="0">
              <a:latin typeface="Arial Narrow" pitchFamily="34" charset="0"/>
            </a:rPr>
            <a:t>Наглядный показ</a:t>
          </a:r>
          <a:endParaRPr lang="ru-RU" sz="2400" b="1" dirty="0">
            <a:latin typeface="Arial Narrow" pitchFamily="34" charset="0"/>
          </a:endParaRPr>
        </a:p>
      </dgm:t>
    </dgm:pt>
    <dgm:pt modelId="{66A37D0E-F573-4516-B9B3-1E4945DDC72B}" type="parTrans" cxnId="{C8A30011-194F-4759-8BFE-A5A90EF87A26}">
      <dgm:prSet/>
      <dgm:spPr/>
      <dgm:t>
        <a:bodyPr/>
        <a:lstStyle/>
        <a:p>
          <a:endParaRPr lang="ru-RU"/>
        </a:p>
      </dgm:t>
    </dgm:pt>
    <dgm:pt modelId="{2206970A-CCA6-4182-92AD-C17AD40EC034}" type="sibTrans" cxnId="{C8A30011-194F-4759-8BFE-A5A90EF87A26}">
      <dgm:prSet/>
      <dgm:spPr/>
      <dgm:t>
        <a:bodyPr/>
        <a:lstStyle/>
        <a:p>
          <a:endParaRPr lang="ru-RU"/>
        </a:p>
      </dgm:t>
    </dgm:pt>
    <dgm:pt modelId="{DC7806C5-B3EA-43BA-B2E4-EA98C6F1F9D6}">
      <dgm:prSet phldrT="[Текст]" custT="1"/>
      <dgm:spPr>
        <a:solidFill>
          <a:srgbClr val="FFFF99">
            <a:alpha val="90000"/>
          </a:srgbClr>
        </a:solidFill>
      </dgm:spPr>
      <dgm:t>
        <a:bodyPr/>
        <a:lstStyle/>
        <a:p>
          <a:r>
            <a:rPr lang="ru-RU" sz="2000" b="1" dirty="0" smtClean="0">
              <a:latin typeface="Arial Narrow" pitchFamily="34" charset="0"/>
            </a:rPr>
            <a:t>Презентации</a:t>
          </a:r>
          <a:endParaRPr lang="ru-RU" sz="2000" b="1" dirty="0">
            <a:latin typeface="Arial Narrow" pitchFamily="34" charset="0"/>
          </a:endParaRPr>
        </a:p>
      </dgm:t>
    </dgm:pt>
    <dgm:pt modelId="{A250455A-8527-40AA-A99E-0A185B06D3BC}" type="parTrans" cxnId="{ADFD4812-EA5A-46B1-9CC0-615FB3801D64}">
      <dgm:prSet/>
      <dgm:spPr/>
      <dgm:t>
        <a:bodyPr/>
        <a:lstStyle/>
        <a:p>
          <a:endParaRPr lang="ru-RU"/>
        </a:p>
      </dgm:t>
    </dgm:pt>
    <dgm:pt modelId="{3C08F504-1532-40AE-94B6-C58B850368FC}" type="sibTrans" cxnId="{ADFD4812-EA5A-46B1-9CC0-615FB3801D64}">
      <dgm:prSet/>
      <dgm:spPr/>
      <dgm:t>
        <a:bodyPr/>
        <a:lstStyle/>
        <a:p>
          <a:endParaRPr lang="ru-RU"/>
        </a:p>
      </dgm:t>
    </dgm:pt>
    <dgm:pt modelId="{3BBDEE58-C3C4-4868-8FF3-BC9433352A4A}">
      <dgm:prSet phldrT="[Текст]" custT="1"/>
      <dgm:spPr>
        <a:solidFill>
          <a:srgbClr val="FFFF99">
            <a:alpha val="90000"/>
          </a:srgbClr>
        </a:solidFill>
      </dgm:spPr>
      <dgm:t>
        <a:bodyPr/>
        <a:lstStyle/>
        <a:p>
          <a:r>
            <a:rPr lang="ru-RU" sz="1800" b="1" dirty="0" smtClean="0">
              <a:latin typeface="Arial Narrow" pitchFamily="34" charset="0"/>
            </a:rPr>
            <a:t>Фонотеки</a:t>
          </a:r>
          <a:endParaRPr lang="ru-RU" sz="1800" b="1" dirty="0">
            <a:latin typeface="Arial Narrow" pitchFamily="34" charset="0"/>
          </a:endParaRPr>
        </a:p>
      </dgm:t>
    </dgm:pt>
    <dgm:pt modelId="{D1742867-577C-49C6-886B-8B8334738F22}" type="parTrans" cxnId="{9BAB91FE-7B3F-4E76-ADA9-189689774754}">
      <dgm:prSet/>
      <dgm:spPr/>
      <dgm:t>
        <a:bodyPr/>
        <a:lstStyle/>
        <a:p>
          <a:endParaRPr lang="ru-RU"/>
        </a:p>
      </dgm:t>
    </dgm:pt>
    <dgm:pt modelId="{6B37DD78-9AF0-48B4-962D-DD224B2A57AB}" type="sibTrans" cxnId="{9BAB91FE-7B3F-4E76-ADA9-189689774754}">
      <dgm:prSet/>
      <dgm:spPr/>
      <dgm:t>
        <a:bodyPr/>
        <a:lstStyle/>
        <a:p>
          <a:endParaRPr lang="ru-RU"/>
        </a:p>
      </dgm:t>
    </dgm:pt>
    <dgm:pt modelId="{C121B5BC-61DC-4EF3-830A-8AF4DB5E9A71}">
      <dgm:prSet phldrT="[Текст]" custT="1"/>
      <dgm:spPr>
        <a:solidFill>
          <a:srgbClr val="FFFF99">
            <a:alpha val="90000"/>
          </a:srgbClr>
        </a:solidFill>
      </dgm:spPr>
      <dgm:t>
        <a:bodyPr/>
        <a:lstStyle/>
        <a:p>
          <a:r>
            <a:rPr lang="ru-RU" sz="1800" b="1" dirty="0" smtClean="0">
              <a:latin typeface="Arial Narrow" pitchFamily="34" charset="0"/>
            </a:rPr>
            <a:t>Видеотеки</a:t>
          </a:r>
          <a:endParaRPr lang="ru-RU" sz="1800" b="1" dirty="0">
            <a:latin typeface="Arial Narrow" pitchFamily="34" charset="0"/>
          </a:endParaRPr>
        </a:p>
      </dgm:t>
    </dgm:pt>
    <dgm:pt modelId="{3A0FC8A6-4CF8-4515-8DFF-23E32522547B}" type="parTrans" cxnId="{EA2241BD-B496-463D-9053-697C829DC310}">
      <dgm:prSet/>
      <dgm:spPr/>
      <dgm:t>
        <a:bodyPr/>
        <a:lstStyle/>
        <a:p>
          <a:endParaRPr lang="ru-RU"/>
        </a:p>
      </dgm:t>
    </dgm:pt>
    <dgm:pt modelId="{CE3DAE88-9FA1-4609-A63A-6C07163004BD}" type="sibTrans" cxnId="{EA2241BD-B496-463D-9053-697C829DC310}">
      <dgm:prSet/>
      <dgm:spPr/>
      <dgm:t>
        <a:bodyPr/>
        <a:lstStyle/>
        <a:p>
          <a:endParaRPr lang="ru-RU"/>
        </a:p>
      </dgm:t>
    </dgm:pt>
    <dgm:pt modelId="{63E94744-1469-4AEF-A3BF-B2340A4FC70D}">
      <dgm:prSet phldrT="[Текст]" custT="1"/>
      <dgm:spPr>
        <a:solidFill>
          <a:srgbClr val="FFFF99">
            <a:alpha val="90000"/>
          </a:srgbClr>
        </a:solidFill>
      </dgm:spPr>
      <dgm:t>
        <a:bodyPr/>
        <a:lstStyle/>
        <a:p>
          <a:r>
            <a:rPr lang="ru-RU" sz="1800" b="1" dirty="0" smtClean="0">
              <a:latin typeface="Arial Narrow" pitchFamily="34" charset="0"/>
            </a:rPr>
            <a:t>Справочники</a:t>
          </a:r>
          <a:endParaRPr lang="ru-RU" sz="1800" b="1" dirty="0">
            <a:latin typeface="Arial Narrow" pitchFamily="34" charset="0"/>
          </a:endParaRPr>
        </a:p>
      </dgm:t>
    </dgm:pt>
    <dgm:pt modelId="{63E0C34F-0CD0-4CBB-9AB3-94D41D64B46E}" type="parTrans" cxnId="{2ED9E4BA-0F38-4C38-92DF-D20DD59AB39E}">
      <dgm:prSet/>
      <dgm:spPr/>
      <dgm:t>
        <a:bodyPr/>
        <a:lstStyle/>
        <a:p>
          <a:endParaRPr lang="ru-RU"/>
        </a:p>
      </dgm:t>
    </dgm:pt>
    <dgm:pt modelId="{AE7F2FB3-9263-4EDB-8ADB-8EEBCEFD9F8A}" type="sibTrans" cxnId="{2ED9E4BA-0F38-4C38-92DF-D20DD59AB39E}">
      <dgm:prSet/>
      <dgm:spPr/>
      <dgm:t>
        <a:bodyPr/>
        <a:lstStyle/>
        <a:p>
          <a:endParaRPr lang="ru-RU"/>
        </a:p>
      </dgm:t>
    </dgm:pt>
    <dgm:pt modelId="{FE077309-7A6B-4B12-A038-B196A89282C6}">
      <dgm:prSet phldrT="[Текст]" custT="1"/>
      <dgm:spPr>
        <a:solidFill>
          <a:srgbClr val="FFFF99">
            <a:alpha val="90000"/>
          </a:srgbClr>
        </a:solidFill>
      </dgm:spPr>
      <dgm:t>
        <a:bodyPr/>
        <a:lstStyle/>
        <a:p>
          <a:r>
            <a:rPr lang="ru-RU" sz="1800" b="1" dirty="0" smtClean="0">
              <a:latin typeface="Arial Narrow" pitchFamily="34" charset="0"/>
            </a:rPr>
            <a:t>Базы данных</a:t>
          </a:r>
          <a:endParaRPr lang="ru-RU" sz="1800" b="1" dirty="0">
            <a:latin typeface="Arial Narrow" pitchFamily="34" charset="0"/>
          </a:endParaRPr>
        </a:p>
      </dgm:t>
    </dgm:pt>
    <dgm:pt modelId="{CA4EBE7F-80EF-4E65-BED1-29EAA8BF0150}" type="parTrans" cxnId="{6AEA739C-1506-42A3-91FC-21609E944227}">
      <dgm:prSet/>
      <dgm:spPr/>
      <dgm:t>
        <a:bodyPr/>
        <a:lstStyle/>
        <a:p>
          <a:endParaRPr lang="ru-RU"/>
        </a:p>
      </dgm:t>
    </dgm:pt>
    <dgm:pt modelId="{A7A7A59C-80E7-4E5A-B688-CC144A157A48}" type="sibTrans" cxnId="{6AEA739C-1506-42A3-91FC-21609E944227}">
      <dgm:prSet/>
      <dgm:spPr/>
      <dgm:t>
        <a:bodyPr/>
        <a:lstStyle/>
        <a:p>
          <a:endParaRPr lang="ru-RU"/>
        </a:p>
      </dgm:t>
    </dgm:pt>
    <dgm:pt modelId="{9C6A5024-934C-4D01-8075-E3609DEFDA4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800" b="1" dirty="0" smtClean="0">
              <a:latin typeface="Arial Narrow" pitchFamily="34" charset="0"/>
            </a:rPr>
            <a:t>Анализ успеваемости</a:t>
          </a:r>
          <a:endParaRPr lang="ru-RU" sz="1800" b="1" dirty="0">
            <a:latin typeface="Arial Narrow" pitchFamily="34" charset="0"/>
          </a:endParaRPr>
        </a:p>
      </dgm:t>
    </dgm:pt>
    <dgm:pt modelId="{2DBA04B1-A541-4BAE-B255-8D81DB083359}" type="parTrans" cxnId="{3D177B2D-0A96-4F79-A3F8-99419944D973}">
      <dgm:prSet/>
      <dgm:spPr/>
      <dgm:t>
        <a:bodyPr/>
        <a:lstStyle/>
        <a:p>
          <a:endParaRPr lang="ru-RU"/>
        </a:p>
      </dgm:t>
    </dgm:pt>
    <dgm:pt modelId="{27540343-45EA-4DF2-946B-7B3F7B260490}" type="sibTrans" cxnId="{3D177B2D-0A96-4F79-A3F8-99419944D973}">
      <dgm:prSet/>
      <dgm:spPr/>
      <dgm:t>
        <a:bodyPr/>
        <a:lstStyle/>
        <a:p>
          <a:endParaRPr lang="ru-RU"/>
        </a:p>
      </dgm:t>
    </dgm:pt>
    <dgm:pt modelId="{C0C731AB-2508-4218-8C13-245423457D93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800" b="1" dirty="0" smtClean="0">
              <a:latin typeface="Arial Narrow" pitchFamily="34" charset="0"/>
            </a:rPr>
            <a:t>Учет посещаемости</a:t>
          </a:r>
          <a:endParaRPr lang="ru-RU" sz="1800" b="1" dirty="0">
            <a:latin typeface="Arial Narrow" pitchFamily="34" charset="0"/>
          </a:endParaRPr>
        </a:p>
      </dgm:t>
    </dgm:pt>
    <dgm:pt modelId="{D54896CA-78B3-4936-A607-051E16952156}" type="parTrans" cxnId="{B298B897-0D0A-4AA8-A55D-AC4C214173FC}">
      <dgm:prSet/>
      <dgm:spPr/>
      <dgm:t>
        <a:bodyPr/>
        <a:lstStyle/>
        <a:p>
          <a:endParaRPr lang="ru-RU"/>
        </a:p>
      </dgm:t>
    </dgm:pt>
    <dgm:pt modelId="{EDBF3EF6-6E4D-4EBB-9A3C-5E03A5D3795D}" type="sibTrans" cxnId="{B298B897-0D0A-4AA8-A55D-AC4C214173FC}">
      <dgm:prSet/>
      <dgm:spPr/>
      <dgm:t>
        <a:bodyPr/>
        <a:lstStyle/>
        <a:p>
          <a:endParaRPr lang="ru-RU"/>
        </a:p>
      </dgm:t>
    </dgm:pt>
    <dgm:pt modelId="{DF0D62BB-6A18-4C7E-B382-C6718168F16E}">
      <dgm:prSet phldrT="[Текст]"/>
      <dgm:spPr>
        <a:solidFill>
          <a:srgbClr val="FFFF99"/>
        </a:solidFill>
      </dgm:spPr>
      <dgm:t>
        <a:bodyPr/>
        <a:lstStyle/>
        <a:p>
          <a:endParaRPr lang="ru-RU" sz="1100" dirty="0"/>
        </a:p>
      </dgm:t>
    </dgm:pt>
    <dgm:pt modelId="{EF7DCFB3-12A9-4BFB-8898-298735C10724}" type="parTrans" cxnId="{68C89311-93D5-4E92-A42A-7F109B1358CE}">
      <dgm:prSet/>
      <dgm:spPr/>
      <dgm:t>
        <a:bodyPr/>
        <a:lstStyle/>
        <a:p>
          <a:endParaRPr lang="ru-RU"/>
        </a:p>
      </dgm:t>
    </dgm:pt>
    <dgm:pt modelId="{10553508-EB60-49C3-B09E-FA537B44D85D}" type="sibTrans" cxnId="{68C89311-93D5-4E92-A42A-7F109B1358CE}">
      <dgm:prSet/>
      <dgm:spPr/>
      <dgm:t>
        <a:bodyPr/>
        <a:lstStyle/>
        <a:p>
          <a:endParaRPr lang="ru-RU"/>
        </a:p>
      </dgm:t>
    </dgm:pt>
    <dgm:pt modelId="{4039B829-94AC-4410-A2E3-5ABFC696E017}">
      <dgm:prSet phldrT="[Текст]" custT="1"/>
      <dgm:spPr>
        <a:solidFill>
          <a:srgbClr val="FFFF99">
            <a:alpha val="90000"/>
          </a:srgbClr>
        </a:solidFill>
      </dgm:spPr>
      <dgm:t>
        <a:bodyPr/>
        <a:lstStyle/>
        <a:p>
          <a:r>
            <a:rPr lang="ru-RU" sz="1800" b="1" dirty="0" smtClean="0">
              <a:latin typeface="Arial Narrow" pitchFamily="34" charset="0"/>
            </a:rPr>
            <a:t>Видеоархив</a:t>
          </a:r>
          <a:endParaRPr lang="ru-RU" sz="1800" b="1" dirty="0">
            <a:latin typeface="Arial Narrow" pitchFamily="34" charset="0"/>
          </a:endParaRPr>
        </a:p>
      </dgm:t>
    </dgm:pt>
    <dgm:pt modelId="{8112DCBE-0E9B-4A05-8EE1-F8F0812252C5}" type="parTrans" cxnId="{A2B41549-0F8E-411D-A897-651A9D74D20E}">
      <dgm:prSet/>
      <dgm:spPr/>
      <dgm:t>
        <a:bodyPr/>
        <a:lstStyle/>
        <a:p>
          <a:endParaRPr lang="ru-RU"/>
        </a:p>
      </dgm:t>
    </dgm:pt>
    <dgm:pt modelId="{661A1943-D1F1-4284-931D-FFC66EC733F6}" type="sibTrans" cxnId="{A2B41549-0F8E-411D-A897-651A9D74D20E}">
      <dgm:prSet/>
      <dgm:spPr/>
      <dgm:t>
        <a:bodyPr/>
        <a:lstStyle/>
        <a:p>
          <a:endParaRPr lang="ru-RU"/>
        </a:p>
      </dgm:t>
    </dgm:pt>
    <dgm:pt modelId="{C433C238-5CF8-40EC-8C3F-94053B8FA881}">
      <dgm:prSet phldrT="[Текст]"/>
      <dgm:spPr>
        <a:solidFill>
          <a:srgbClr val="FFFF99">
            <a:alpha val="90000"/>
          </a:srgbClr>
        </a:solidFill>
      </dgm:spPr>
      <dgm:t>
        <a:bodyPr/>
        <a:lstStyle/>
        <a:p>
          <a:endParaRPr lang="ru-RU" sz="1300" dirty="0"/>
        </a:p>
      </dgm:t>
    </dgm:pt>
    <dgm:pt modelId="{48F33CC0-D1E0-4781-B8EB-EE9F7A8352F1}" type="parTrans" cxnId="{9396905E-D0CC-4601-BCCA-ACABBE181290}">
      <dgm:prSet/>
      <dgm:spPr/>
      <dgm:t>
        <a:bodyPr/>
        <a:lstStyle/>
        <a:p>
          <a:endParaRPr lang="ru-RU"/>
        </a:p>
      </dgm:t>
    </dgm:pt>
    <dgm:pt modelId="{50D3B4E5-F740-40A9-9D2A-04143462E5FD}" type="sibTrans" cxnId="{9396905E-D0CC-4601-BCCA-ACABBE181290}">
      <dgm:prSet/>
      <dgm:spPr/>
      <dgm:t>
        <a:bodyPr/>
        <a:lstStyle/>
        <a:p>
          <a:endParaRPr lang="ru-RU"/>
        </a:p>
      </dgm:t>
    </dgm:pt>
    <dgm:pt modelId="{620F535D-7D6E-46B3-9B98-82BC963B8C8F}">
      <dgm:prSet phldrT="[Текст]" custT="1"/>
      <dgm:spPr>
        <a:solidFill>
          <a:srgbClr val="FFFF99">
            <a:alpha val="90000"/>
          </a:srgbClr>
        </a:solidFill>
      </dgm:spPr>
      <dgm:t>
        <a:bodyPr/>
        <a:lstStyle/>
        <a:p>
          <a:r>
            <a:rPr lang="ru-RU" sz="2000" b="1" dirty="0" smtClean="0">
              <a:latin typeface="Arial Narrow" pitchFamily="34" charset="0"/>
            </a:rPr>
            <a:t>Раздаточный материал</a:t>
          </a:r>
          <a:endParaRPr lang="ru-RU" sz="2000" b="1" dirty="0">
            <a:latin typeface="Arial Narrow" pitchFamily="34" charset="0"/>
          </a:endParaRPr>
        </a:p>
      </dgm:t>
    </dgm:pt>
    <dgm:pt modelId="{C305CEC9-BAED-4BD6-9446-CB7A9E0F34FA}" type="parTrans" cxnId="{E4E5ACDB-A18C-49ED-8652-AA315324955D}">
      <dgm:prSet/>
      <dgm:spPr/>
      <dgm:t>
        <a:bodyPr/>
        <a:lstStyle/>
        <a:p>
          <a:endParaRPr lang="ru-RU"/>
        </a:p>
      </dgm:t>
    </dgm:pt>
    <dgm:pt modelId="{E85BF8B4-6524-41C8-8824-8C91D46FEC98}" type="sibTrans" cxnId="{E4E5ACDB-A18C-49ED-8652-AA315324955D}">
      <dgm:prSet/>
      <dgm:spPr/>
      <dgm:t>
        <a:bodyPr/>
        <a:lstStyle/>
        <a:p>
          <a:endParaRPr lang="ru-RU"/>
        </a:p>
      </dgm:t>
    </dgm:pt>
    <dgm:pt modelId="{B29BBA3F-5E15-4160-84CF-0DEFEB193F75}">
      <dgm:prSet phldrT="[Текст]"/>
      <dgm:spPr>
        <a:solidFill>
          <a:srgbClr val="FFFF99">
            <a:alpha val="90000"/>
          </a:srgbClr>
        </a:solidFill>
      </dgm:spPr>
      <dgm:t>
        <a:bodyPr/>
        <a:lstStyle/>
        <a:p>
          <a:endParaRPr lang="ru-RU" sz="1500" dirty="0"/>
        </a:p>
      </dgm:t>
    </dgm:pt>
    <dgm:pt modelId="{EBE3E9C3-5920-4850-B8A4-AA4B2E4F0190}" type="parTrans" cxnId="{D1BEF8CD-1A9B-4701-9FA1-0DEB2D5F92D0}">
      <dgm:prSet/>
      <dgm:spPr/>
      <dgm:t>
        <a:bodyPr/>
        <a:lstStyle/>
        <a:p>
          <a:endParaRPr lang="ru-RU"/>
        </a:p>
      </dgm:t>
    </dgm:pt>
    <dgm:pt modelId="{F9CB795D-9275-4497-B1E7-8CE934AC7314}" type="sibTrans" cxnId="{D1BEF8CD-1A9B-4701-9FA1-0DEB2D5F92D0}">
      <dgm:prSet/>
      <dgm:spPr/>
      <dgm:t>
        <a:bodyPr/>
        <a:lstStyle/>
        <a:p>
          <a:endParaRPr lang="ru-RU"/>
        </a:p>
      </dgm:t>
    </dgm:pt>
    <dgm:pt modelId="{22103898-F66C-407B-B42C-BF40D58C9B1D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800" b="1" dirty="0" smtClean="0">
              <a:latin typeface="Arial Narrow" pitchFamily="34" charset="0"/>
            </a:rPr>
            <a:t>Анкетирование</a:t>
          </a:r>
          <a:endParaRPr lang="ru-RU" sz="1800" b="1" dirty="0">
            <a:latin typeface="Arial Narrow" pitchFamily="34" charset="0"/>
          </a:endParaRPr>
        </a:p>
      </dgm:t>
    </dgm:pt>
    <dgm:pt modelId="{25295273-55C0-4623-993D-C352A3F8EB26}" type="parTrans" cxnId="{F431F03D-B41F-40FD-A832-7F983F4221E2}">
      <dgm:prSet/>
      <dgm:spPr/>
      <dgm:t>
        <a:bodyPr/>
        <a:lstStyle/>
        <a:p>
          <a:endParaRPr lang="ru-RU"/>
        </a:p>
      </dgm:t>
    </dgm:pt>
    <dgm:pt modelId="{BD15EDE2-32AD-41C5-88A2-15904EF92472}" type="sibTrans" cxnId="{F431F03D-B41F-40FD-A832-7F983F4221E2}">
      <dgm:prSet/>
      <dgm:spPr/>
      <dgm:t>
        <a:bodyPr/>
        <a:lstStyle/>
        <a:p>
          <a:endParaRPr lang="ru-RU"/>
        </a:p>
      </dgm:t>
    </dgm:pt>
    <dgm:pt modelId="{0F0C3005-E6E0-4419-B60B-8336FC780D07}">
      <dgm:prSet phldrT="[Текст]"/>
      <dgm:spPr>
        <a:solidFill>
          <a:srgbClr val="FFFF99"/>
        </a:solidFill>
      </dgm:spPr>
      <dgm:t>
        <a:bodyPr/>
        <a:lstStyle/>
        <a:p>
          <a:endParaRPr lang="ru-RU" sz="1100" dirty="0"/>
        </a:p>
      </dgm:t>
    </dgm:pt>
    <dgm:pt modelId="{CD5AD16A-B122-4F23-AA4C-83C0B74EBDCF}" type="parTrans" cxnId="{9A7D2D5D-E661-4D09-9579-F67DA05CC6E4}">
      <dgm:prSet/>
      <dgm:spPr/>
      <dgm:t>
        <a:bodyPr/>
        <a:lstStyle/>
        <a:p>
          <a:endParaRPr lang="ru-RU"/>
        </a:p>
      </dgm:t>
    </dgm:pt>
    <dgm:pt modelId="{6074149B-EC77-46F3-A210-DB73FAD27B24}" type="sibTrans" cxnId="{9A7D2D5D-E661-4D09-9579-F67DA05CC6E4}">
      <dgm:prSet/>
      <dgm:spPr/>
      <dgm:t>
        <a:bodyPr/>
        <a:lstStyle/>
        <a:p>
          <a:endParaRPr lang="ru-RU"/>
        </a:p>
      </dgm:t>
    </dgm:pt>
    <dgm:pt modelId="{6875F22A-4214-492B-83B6-6405CC8657A1}">
      <dgm:prSet phldrT="[Текст]"/>
      <dgm:spPr>
        <a:solidFill>
          <a:srgbClr val="FFFF99">
            <a:alpha val="90000"/>
          </a:srgbClr>
        </a:solidFill>
      </dgm:spPr>
      <dgm:t>
        <a:bodyPr/>
        <a:lstStyle/>
        <a:p>
          <a:endParaRPr lang="ru-RU" sz="1300" dirty="0"/>
        </a:p>
      </dgm:t>
    </dgm:pt>
    <dgm:pt modelId="{CF738F9F-B9EA-4F55-AFFF-4B20207D78F6}" type="parTrans" cxnId="{FDF69780-B1BA-41AD-B342-64A6C59BDD6A}">
      <dgm:prSet/>
      <dgm:spPr/>
      <dgm:t>
        <a:bodyPr/>
        <a:lstStyle/>
        <a:p>
          <a:endParaRPr lang="ru-RU"/>
        </a:p>
      </dgm:t>
    </dgm:pt>
    <dgm:pt modelId="{B8519E9A-5ABF-4E15-BC89-E83CF78FEF0B}" type="sibTrans" cxnId="{FDF69780-B1BA-41AD-B342-64A6C59BDD6A}">
      <dgm:prSet/>
      <dgm:spPr/>
      <dgm:t>
        <a:bodyPr/>
        <a:lstStyle/>
        <a:p>
          <a:endParaRPr lang="ru-RU"/>
        </a:p>
      </dgm:t>
    </dgm:pt>
    <dgm:pt modelId="{97842B28-B3B3-4D7C-8303-CF9C63A60B9F}">
      <dgm:prSet phldrT="[Текст]"/>
      <dgm:spPr>
        <a:solidFill>
          <a:srgbClr val="FFFF99">
            <a:alpha val="90000"/>
          </a:srgbClr>
        </a:solidFill>
      </dgm:spPr>
      <dgm:t>
        <a:bodyPr/>
        <a:lstStyle/>
        <a:p>
          <a:endParaRPr lang="ru-RU" sz="1300" dirty="0"/>
        </a:p>
      </dgm:t>
    </dgm:pt>
    <dgm:pt modelId="{9D05D586-D11D-404D-8479-ECE1D03C7E48}" type="parTrans" cxnId="{8AE04EF8-CA97-4005-96F9-DB45A38AB172}">
      <dgm:prSet/>
      <dgm:spPr/>
      <dgm:t>
        <a:bodyPr/>
        <a:lstStyle/>
        <a:p>
          <a:endParaRPr lang="ru-RU"/>
        </a:p>
      </dgm:t>
    </dgm:pt>
    <dgm:pt modelId="{D9916163-B14F-4428-BAC5-F3777D1B41D8}" type="sibTrans" cxnId="{8AE04EF8-CA97-4005-96F9-DB45A38AB172}">
      <dgm:prSet/>
      <dgm:spPr/>
      <dgm:t>
        <a:bodyPr/>
        <a:lstStyle/>
        <a:p>
          <a:endParaRPr lang="ru-RU"/>
        </a:p>
      </dgm:t>
    </dgm:pt>
    <dgm:pt modelId="{2E69480C-6877-405D-AE89-3840B420152C}">
      <dgm:prSet phldrT="[Текст]"/>
      <dgm:spPr>
        <a:solidFill>
          <a:srgbClr val="FFFF99">
            <a:alpha val="90000"/>
          </a:srgbClr>
        </a:solidFill>
      </dgm:spPr>
      <dgm:t>
        <a:bodyPr/>
        <a:lstStyle/>
        <a:p>
          <a:endParaRPr lang="ru-RU" sz="1500" dirty="0"/>
        </a:p>
      </dgm:t>
    </dgm:pt>
    <dgm:pt modelId="{965A4612-C0ED-4503-997C-48BC0F62E299}" type="parTrans" cxnId="{CBFF5F26-309A-4DB8-9989-813649E260F8}">
      <dgm:prSet/>
      <dgm:spPr/>
      <dgm:t>
        <a:bodyPr/>
        <a:lstStyle/>
        <a:p>
          <a:endParaRPr lang="ru-RU"/>
        </a:p>
      </dgm:t>
    </dgm:pt>
    <dgm:pt modelId="{2098AD06-D024-4C61-AAF5-9694D9C51881}" type="sibTrans" cxnId="{CBFF5F26-309A-4DB8-9989-813649E260F8}">
      <dgm:prSet/>
      <dgm:spPr/>
      <dgm:t>
        <a:bodyPr/>
        <a:lstStyle/>
        <a:p>
          <a:endParaRPr lang="ru-RU"/>
        </a:p>
      </dgm:t>
    </dgm:pt>
    <dgm:pt modelId="{422941F8-A18E-4761-9805-E8639E64C4F6}" type="pres">
      <dgm:prSet presAssocID="{0B0CFE55-70C9-4E73-8225-C1EDE10B0A0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8D7DE2-8D71-4B34-B3FD-5525538FC06F}" type="pres">
      <dgm:prSet presAssocID="{0B0CFE55-70C9-4E73-8225-C1EDE10B0A00}" presName="children" presStyleCnt="0"/>
      <dgm:spPr/>
    </dgm:pt>
    <dgm:pt modelId="{D8FF7757-0BAD-4A1B-83F8-5F0B98076E65}" type="pres">
      <dgm:prSet presAssocID="{0B0CFE55-70C9-4E73-8225-C1EDE10B0A00}" presName="child1group" presStyleCnt="0"/>
      <dgm:spPr/>
    </dgm:pt>
    <dgm:pt modelId="{5D188333-43C5-4AC5-9FF7-C0A6E11F7AFD}" type="pres">
      <dgm:prSet presAssocID="{0B0CFE55-70C9-4E73-8225-C1EDE10B0A00}" presName="child1" presStyleLbl="bgAcc1" presStyleIdx="0" presStyleCnt="4" custLinFactNeighborX="-15851" custLinFactNeighborY="3858"/>
      <dgm:spPr/>
      <dgm:t>
        <a:bodyPr/>
        <a:lstStyle/>
        <a:p>
          <a:endParaRPr lang="ru-RU"/>
        </a:p>
      </dgm:t>
    </dgm:pt>
    <dgm:pt modelId="{B9E09685-DFC0-488D-AD0C-07D98760ECF2}" type="pres">
      <dgm:prSet presAssocID="{0B0CFE55-70C9-4E73-8225-C1EDE10B0A00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ED4791-45EE-46BA-8002-D43E842AF004}" type="pres">
      <dgm:prSet presAssocID="{0B0CFE55-70C9-4E73-8225-C1EDE10B0A00}" presName="child2group" presStyleCnt="0"/>
      <dgm:spPr/>
    </dgm:pt>
    <dgm:pt modelId="{B26B94D2-8CBB-42C0-90F8-EF49BDC8327F}" type="pres">
      <dgm:prSet presAssocID="{0B0CFE55-70C9-4E73-8225-C1EDE10B0A00}" presName="child2" presStyleLbl="bgAcc1" presStyleIdx="1" presStyleCnt="4" custLinFactNeighborX="20896" custLinFactNeighborY="-3857"/>
      <dgm:spPr/>
      <dgm:t>
        <a:bodyPr/>
        <a:lstStyle/>
        <a:p>
          <a:endParaRPr lang="ru-RU"/>
        </a:p>
      </dgm:t>
    </dgm:pt>
    <dgm:pt modelId="{AD4E49DB-F275-40CF-80F4-83AD5C847400}" type="pres">
      <dgm:prSet presAssocID="{0B0CFE55-70C9-4E73-8225-C1EDE10B0A00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EFDE67-3D28-410D-B7B5-75A59867C642}" type="pres">
      <dgm:prSet presAssocID="{0B0CFE55-70C9-4E73-8225-C1EDE10B0A00}" presName="child3group" presStyleCnt="0"/>
      <dgm:spPr/>
    </dgm:pt>
    <dgm:pt modelId="{8AFFE634-4355-49FC-9C50-8A7E7FEB30EA}" type="pres">
      <dgm:prSet presAssocID="{0B0CFE55-70C9-4E73-8225-C1EDE10B0A00}" presName="child3" presStyleLbl="bgAcc1" presStyleIdx="2" presStyleCnt="4" custLinFactNeighborX="20896" custLinFactNeighborY="6208"/>
      <dgm:spPr/>
      <dgm:t>
        <a:bodyPr/>
        <a:lstStyle/>
        <a:p>
          <a:endParaRPr lang="ru-RU"/>
        </a:p>
      </dgm:t>
    </dgm:pt>
    <dgm:pt modelId="{FC45D77C-C9FA-4E06-8E81-F1A280813011}" type="pres">
      <dgm:prSet presAssocID="{0B0CFE55-70C9-4E73-8225-C1EDE10B0A00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46D051-B98F-4DD6-B0B2-BEA06A627A78}" type="pres">
      <dgm:prSet presAssocID="{0B0CFE55-70C9-4E73-8225-C1EDE10B0A00}" presName="child4group" presStyleCnt="0"/>
      <dgm:spPr/>
    </dgm:pt>
    <dgm:pt modelId="{5B74D3A2-1C85-4445-9384-C846053EE74B}" type="pres">
      <dgm:prSet presAssocID="{0B0CFE55-70C9-4E73-8225-C1EDE10B0A00}" presName="child4" presStyleLbl="bgAcc1" presStyleIdx="3" presStyleCnt="4" custLinFactNeighborX="-13352" custLinFactNeighborY="6208"/>
      <dgm:spPr/>
      <dgm:t>
        <a:bodyPr/>
        <a:lstStyle/>
        <a:p>
          <a:endParaRPr lang="ru-RU"/>
        </a:p>
      </dgm:t>
    </dgm:pt>
    <dgm:pt modelId="{B138EE71-0D6B-457E-856C-5D7F69265651}" type="pres">
      <dgm:prSet presAssocID="{0B0CFE55-70C9-4E73-8225-C1EDE10B0A00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8C2488-B03F-402A-A849-7AFE415F90EE}" type="pres">
      <dgm:prSet presAssocID="{0B0CFE55-70C9-4E73-8225-C1EDE10B0A00}" presName="childPlaceholder" presStyleCnt="0"/>
      <dgm:spPr/>
    </dgm:pt>
    <dgm:pt modelId="{B9359B24-99DE-4D56-AE75-7BB00413C464}" type="pres">
      <dgm:prSet presAssocID="{0B0CFE55-70C9-4E73-8225-C1EDE10B0A00}" presName="circle" presStyleCnt="0"/>
      <dgm:spPr/>
    </dgm:pt>
    <dgm:pt modelId="{1551FB74-7A96-4606-AEC6-F5A3A0F4C29E}" type="pres">
      <dgm:prSet presAssocID="{0B0CFE55-70C9-4E73-8225-C1EDE10B0A00}" presName="quadrant1" presStyleLbl="node1" presStyleIdx="0" presStyleCnt="4" custScaleX="100745" custScaleY="94396" custLinFactNeighborX="836" custLinFactNeighborY="509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969141-F86A-4E77-A2B0-B4F185B582D1}" type="pres">
      <dgm:prSet presAssocID="{0B0CFE55-70C9-4E73-8225-C1EDE10B0A00}" presName="quadrant2" presStyleLbl="node1" presStyleIdx="1" presStyleCnt="4" custScaleX="99462" custScaleY="94396" custLinFactNeighborX="-1153" custLinFactNeighborY="509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E0B3DB-04BF-4C42-BFDD-0FCFAB8ECE40}" type="pres">
      <dgm:prSet presAssocID="{0B0CFE55-70C9-4E73-8225-C1EDE10B0A00}" presName="quadrant3" presStyleLbl="node1" presStyleIdx="2" presStyleCnt="4" custScaleX="99462" custScaleY="93761" custLinFactNeighborX="-1153" custLinFactNeighborY="-25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6E957D-D049-4648-AAFD-06B1B9E19596}" type="pres">
      <dgm:prSet presAssocID="{0B0CFE55-70C9-4E73-8225-C1EDE10B0A00}" presName="quadrant4" presStyleLbl="node1" presStyleIdx="3" presStyleCnt="4" custScaleX="100745" custScaleY="93761" custLinFactNeighborX="836" custLinFactNeighborY="-25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1F5244-90EE-4D80-A45D-54516E30E184}" type="pres">
      <dgm:prSet presAssocID="{0B0CFE55-70C9-4E73-8225-C1EDE10B0A00}" presName="quadrantPlaceholder" presStyleCnt="0"/>
      <dgm:spPr/>
    </dgm:pt>
    <dgm:pt modelId="{38CE9F04-F8A8-4828-89F1-6429DCAD8444}" type="pres">
      <dgm:prSet presAssocID="{0B0CFE55-70C9-4E73-8225-C1EDE10B0A00}" presName="center1" presStyleLbl="fgShp" presStyleIdx="0" presStyleCnt="2"/>
      <dgm:spPr/>
    </dgm:pt>
    <dgm:pt modelId="{F4EA118B-E961-45B6-A11E-92BF68875AFB}" type="pres">
      <dgm:prSet presAssocID="{0B0CFE55-70C9-4E73-8225-C1EDE10B0A00}" presName="center2" presStyleLbl="fgShp" presStyleIdx="1" presStyleCnt="2"/>
      <dgm:spPr/>
    </dgm:pt>
  </dgm:ptLst>
  <dgm:cxnLst>
    <dgm:cxn modelId="{ADFD4812-EA5A-46B1-9CC0-615FB3801D64}" srcId="{1EB427B5-417A-4C89-B774-16B7DDA04FC9}" destId="{DC7806C5-B3EA-43BA-B2E4-EA98C6F1F9D6}" srcOrd="0" destOrd="0" parTransId="{A250455A-8527-40AA-A99E-0A185B06D3BC}" sibTransId="{3C08F504-1532-40AE-94B6-C58B850368FC}"/>
    <dgm:cxn modelId="{79DB97BD-C113-416A-9937-12F9AEF315BD}" type="presOf" srcId="{1E383B8A-A0F5-486C-B645-348E721FDFE2}" destId="{AD4E49DB-F275-40CF-80F4-83AD5C847400}" srcOrd="1" destOrd="0" presId="urn:microsoft.com/office/officeart/2005/8/layout/cycle4#1"/>
    <dgm:cxn modelId="{706FBF38-2DB5-4EA7-90D0-A443BC2FFEB2}" type="presOf" srcId="{C0C731AB-2508-4218-8C13-245423457D93}" destId="{AD4E49DB-F275-40CF-80F4-83AD5C847400}" srcOrd="1" destOrd="2" presId="urn:microsoft.com/office/officeart/2005/8/layout/cycle4#1"/>
    <dgm:cxn modelId="{9BAB91FE-7B3F-4E76-ADA9-189689774754}" srcId="{D003CC8F-91B0-4700-92B7-441856C50142}" destId="{3BBDEE58-C3C4-4868-8FF3-BC9433352A4A}" srcOrd="3" destOrd="0" parTransId="{D1742867-577C-49C6-886B-8B8334738F22}" sibTransId="{6B37DD78-9AF0-48B4-962D-DD224B2A57AB}"/>
    <dgm:cxn modelId="{8AE04EF8-CA97-4005-96F9-DB45A38AB172}" srcId="{25FD532D-1702-4ECB-B497-945018B33D1B}" destId="{97842B28-B3B3-4D7C-8303-CF9C63A60B9F}" srcOrd="3" destOrd="0" parTransId="{9D05D586-D11D-404D-8479-ECE1D03C7E48}" sibTransId="{D9916163-B14F-4428-BAC5-F3777D1B41D8}"/>
    <dgm:cxn modelId="{29A7E018-B2EC-4D54-8268-37CF90D9238B}" type="presOf" srcId="{C121B5BC-61DC-4EF3-830A-8AF4DB5E9A71}" destId="{5D188333-43C5-4AC5-9FF7-C0A6E11F7AFD}" srcOrd="0" destOrd="4" presId="urn:microsoft.com/office/officeart/2005/8/layout/cycle4#1"/>
    <dgm:cxn modelId="{AE9168B3-246B-40F1-8462-23B7195DE87B}" type="presOf" srcId="{D003CC8F-91B0-4700-92B7-441856C50142}" destId="{1551FB74-7A96-4606-AEC6-F5A3A0F4C29E}" srcOrd="0" destOrd="0" presId="urn:microsoft.com/office/officeart/2005/8/layout/cycle4#1"/>
    <dgm:cxn modelId="{09032F33-020D-45E9-943A-6C4044549A76}" type="presOf" srcId="{C433C238-5CF8-40EC-8C3F-94053B8FA881}" destId="{8AFFE634-4355-49FC-9C50-8A7E7FEB30EA}" srcOrd="0" destOrd="4" presId="urn:microsoft.com/office/officeart/2005/8/layout/cycle4#1"/>
    <dgm:cxn modelId="{68C89311-93D5-4E92-A42A-7F109B1358CE}" srcId="{F4A0FF04-19C2-4974-A705-B96AC0170E25}" destId="{DF0D62BB-6A18-4C7E-B382-C6718168F16E}" srcOrd="5" destOrd="0" parTransId="{EF7DCFB3-12A9-4BFB-8898-298735C10724}" sibTransId="{10553508-EB60-49C3-B09E-FA537B44D85D}"/>
    <dgm:cxn modelId="{13F49B5E-6DE4-4744-9ADD-7DA89E72208E}" type="presOf" srcId="{B29BBA3F-5E15-4160-84CF-0DEFEB193F75}" destId="{B138EE71-0D6B-457E-856C-5D7F69265651}" srcOrd="1" destOrd="3" presId="urn:microsoft.com/office/officeart/2005/8/layout/cycle4#1"/>
    <dgm:cxn modelId="{CCFB40E4-3C39-48B7-A3E7-E8F279EF0418}" srcId="{D003CC8F-91B0-4700-92B7-441856C50142}" destId="{5478C825-1CBB-4492-9616-81ACC56C6C4A}" srcOrd="0" destOrd="0" parTransId="{57350AD1-26F1-46F3-B993-48EB98B5D497}" sibTransId="{204DF04E-517F-4601-926C-3E4E89C7127A}"/>
    <dgm:cxn modelId="{0AE6EF1F-7A46-4B7A-82A8-FAA12C4F1442}" srcId="{F4A0FF04-19C2-4974-A705-B96AC0170E25}" destId="{1E383B8A-A0F5-486C-B645-348E721FDFE2}" srcOrd="0" destOrd="0" parTransId="{15A427C5-A84E-42FD-9C0F-6B37C2981394}" sibTransId="{21D8F2F9-6E98-43CC-B233-DB17C6781D20}"/>
    <dgm:cxn modelId="{FF8E76A2-9DFD-4196-BE0B-3DCAB8672C33}" type="presOf" srcId="{97842B28-B3B3-4D7C-8303-CF9C63A60B9F}" destId="{FC45D77C-C9FA-4E06-8E81-F1A280813011}" srcOrd="1" destOrd="3" presId="urn:microsoft.com/office/officeart/2005/8/layout/cycle4#1"/>
    <dgm:cxn modelId="{81F52704-F379-4BFB-B9F8-A6C629024720}" type="presOf" srcId="{0B0CFE55-70C9-4E73-8225-C1EDE10B0A00}" destId="{422941F8-A18E-4761-9805-E8639E64C4F6}" srcOrd="0" destOrd="0" presId="urn:microsoft.com/office/officeart/2005/8/layout/cycle4#1"/>
    <dgm:cxn modelId="{6AEA739C-1506-42A3-91FC-21609E944227}" srcId="{D003CC8F-91B0-4700-92B7-441856C50142}" destId="{FE077309-7A6B-4B12-A038-B196A89282C6}" srcOrd="2" destOrd="0" parTransId="{CA4EBE7F-80EF-4E65-BED1-29EAA8BF0150}" sibTransId="{A7A7A59C-80E7-4E5A-B688-CC144A157A48}"/>
    <dgm:cxn modelId="{B6EE7538-C290-40E4-B9E4-E0313220A483}" type="presOf" srcId="{1EB427B5-417A-4C89-B774-16B7DDA04FC9}" destId="{096E957D-D049-4648-AAFD-06B1B9E19596}" srcOrd="0" destOrd="0" presId="urn:microsoft.com/office/officeart/2005/8/layout/cycle4#1"/>
    <dgm:cxn modelId="{A9BB501C-4618-4B74-A552-3B6E3F05ACD5}" type="presOf" srcId="{C0C731AB-2508-4218-8C13-245423457D93}" destId="{B26B94D2-8CBB-42C0-90F8-EF49BDC8327F}" srcOrd="0" destOrd="2" presId="urn:microsoft.com/office/officeart/2005/8/layout/cycle4#1"/>
    <dgm:cxn modelId="{F431F03D-B41F-40FD-A832-7F983F4221E2}" srcId="{F4A0FF04-19C2-4974-A705-B96AC0170E25}" destId="{22103898-F66C-407B-B42C-BF40D58C9B1D}" srcOrd="3" destOrd="0" parTransId="{25295273-55C0-4623-993D-C352A3F8EB26}" sibTransId="{BD15EDE2-32AD-41C5-88A2-15904EF92472}"/>
    <dgm:cxn modelId="{E4E5ACDB-A18C-49ED-8652-AA315324955D}" srcId="{1EB427B5-417A-4C89-B774-16B7DDA04FC9}" destId="{620F535D-7D6E-46B3-9B98-82BC963B8C8F}" srcOrd="1" destOrd="0" parTransId="{C305CEC9-BAED-4BD6-9446-CB7A9E0F34FA}" sibTransId="{E85BF8B4-6524-41C8-8824-8C91D46FEC98}"/>
    <dgm:cxn modelId="{FC3D64A2-D3D6-421E-83B3-76B82DB5D9DF}" type="presOf" srcId="{63E94744-1469-4AEF-A3BF-B2340A4FC70D}" destId="{B9E09685-DFC0-488D-AD0C-07D98760ECF2}" srcOrd="1" destOrd="1" presId="urn:microsoft.com/office/officeart/2005/8/layout/cycle4#1"/>
    <dgm:cxn modelId="{B298B897-0D0A-4AA8-A55D-AC4C214173FC}" srcId="{F4A0FF04-19C2-4974-A705-B96AC0170E25}" destId="{C0C731AB-2508-4218-8C13-245423457D93}" srcOrd="2" destOrd="0" parTransId="{D54896CA-78B3-4936-A607-051E16952156}" sibTransId="{EDBF3EF6-6E4D-4EBB-9A3C-5E03A5D3795D}"/>
    <dgm:cxn modelId="{C0A89F18-918D-4AD4-AFA9-ED5B6E73141D}" type="presOf" srcId="{B29BBA3F-5E15-4160-84CF-0DEFEB193F75}" destId="{5B74D3A2-1C85-4445-9384-C846053EE74B}" srcOrd="0" destOrd="3" presId="urn:microsoft.com/office/officeart/2005/8/layout/cycle4#1"/>
    <dgm:cxn modelId="{9396905E-D0CC-4601-BCCA-ACABBE181290}" srcId="{25FD532D-1702-4ECB-B497-945018B33D1B}" destId="{C433C238-5CF8-40EC-8C3F-94053B8FA881}" srcOrd="4" destOrd="0" parTransId="{48F33CC0-D1E0-4781-B8EB-EE9F7A8352F1}" sibTransId="{50D3B4E5-F740-40A9-9D2A-04143462E5FD}"/>
    <dgm:cxn modelId="{FDF69780-B1BA-41AD-B342-64A6C59BDD6A}" srcId="{25FD532D-1702-4ECB-B497-945018B33D1B}" destId="{6875F22A-4214-492B-83B6-6405CC8657A1}" srcOrd="0" destOrd="0" parTransId="{CF738F9F-B9EA-4F55-AFFF-4B20207D78F6}" sibTransId="{B8519E9A-5ABF-4E15-BC89-E83CF78FEF0B}"/>
    <dgm:cxn modelId="{0978B860-B76D-4719-808B-8BD21B66F82C}" type="presOf" srcId="{F35D355F-B5F1-4AC2-B6EE-B5B79FC14D71}" destId="{8AFFE634-4355-49FC-9C50-8A7E7FEB30EA}" srcOrd="0" destOrd="1" presId="urn:microsoft.com/office/officeart/2005/8/layout/cycle4#1"/>
    <dgm:cxn modelId="{EB65C373-B6DB-4D86-936F-069E50823A19}" type="presOf" srcId="{63E94744-1469-4AEF-A3BF-B2340A4FC70D}" destId="{5D188333-43C5-4AC5-9FF7-C0A6E11F7AFD}" srcOrd="0" destOrd="1" presId="urn:microsoft.com/office/officeart/2005/8/layout/cycle4#1"/>
    <dgm:cxn modelId="{CA9E77C1-FCEA-4206-B3E4-874E85D02AB0}" type="presOf" srcId="{F4A0FF04-19C2-4974-A705-B96AC0170E25}" destId="{7F969141-F86A-4E77-A2B0-B4F185B582D1}" srcOrd="0" destOrd="0" presId="urn:microsoft.com/office/officeart/2005/8/layout/cycle4#1"/>
    <dgm:cxn modelId="{B8A21CE2-AE73-4B88-871F-28224EE2135F}" srcId="{0B0CFE55-70C9-4E73-8225-C1EDE10B0A00}" destId="{D003CC8F-91B0-4700-92B7-441856C50142}" srcOrd="0" destOrd="0" parTransId="{2FFE62EA-2D32-4B13-A940-E48CAD690785}" sibTransId="{CB51FE6B-5BAB-497B-8217-3014C3AB16DE}"/>
    <dgm:cxn modelId="{DD1B5533-3F2F-4F68-972B-6A8F49E1B756}" type="presOf" srcId="{4039B829-94AC-4410-A2E3-5ABFC696E017}" destId="{8AFFE634-4355-49FC-9C50-8A7E7FEB30EA}" srcOrd="0" destOrd="2" presId="urn:microsoft.com/office/officeart/2005/8/layout/cycle4#1"/>
    <dgm:cxn modelId="{EAD626DA-8B66-47CA-A394-F967298201F9}" srcId="{0B0CFE55-70C9-4E73-8225-C1EDE10B0A00}" destId="{25FD532D-1702-4ECB-B497-945018B33D1B}" srcOrd="2" destOrd="0" parTransId="{D29913BB-BF23-4772-A43C-17BAAB82884C}" sibTransId="{BA77E018-50A2-4C8F-9623-341BFBA12E8E}"/>
    <dgm:cxn modelId="{32FC7BA4-BA86-46B3-8518-ED82CDD950D0}" type="presOf" srcId="{6875F22A-4214-492B-83B6-6405CC8657A1}" destId="{FC45D77C-C9FA-4E06-8E81-F1A280813011}" srcOrd="1" destOrd="0" presId="urn:microsoft.com/office/officeart/2005/8/layout/cycle4#1"/>
    <dgm:cxn modelId="{1338DF0F-4398-48A2-B276-48AAE6E05226}" type="presOf" srcId="{FE077309-7A6B-4B12-A038-B196A89282C6}" destId="{5D188333-43C5-4AC5-9FF7-C0A6E11F7AFD}" srcOrd="0" destOrd="2" presId="urn:microsoft.com/office/officeart/2005/8/layout/cycle4#1"/>
    <dgm:cxn modelId="{D709C149-0114-47B2-A17D-4D08141AAC89}" type="presOf" srcId="{5478C825-1CBB-4492-9616-81ACC56C6C4A}" destId="{5D188333-43C5-4AC5-9FF7-C0A6E11F7AFD}" srcOrd="0" destOrd="0" presId="urn:microsoft.com/office/officeart/2005/8/layout/cycle4#1"/>
    <dgm:cxn modelId="{D1BEF8CD-1A9B-4701-9FA1-0DEB2D5F92D0}" srcId="{1EB427B5-417A-4C89-B774-16B7DDA04FC9}" destId="{B29BBA3F-5E15-4160-84CF-0DEFEB193F75}" srcOrd="3" destOrd="0" parTransId="{EBE3E9C3-5920-4850-B8A4-AA4B2E4F0190}" sibTransId="{F9CB795D-9275-4497-B1E7-8CE934AC7314}"/>
    <dgm:cxn modelId="{3D177B2D-0A96-4F79-A3F8-99419944D973}" srcId="{F4A0FF04-19C2-4974-A705-B96AC0170E25}" destId="{9C6A5024-934C-4D01-8075-E3609DEFDA4C}" srcOrd="1" destOrd="0" parTransId="{2DBA04B1-A541-4BAE-B255-8D81DB083359}" sibTransId="{27540343-45EA-4DF2-946B-7B3F7B260490}"/>
    <dgm:cxn modelId="{97BE2B35-E8E5-4755-BFF6-47FC20F4C118}" type="presOf" srcId="{5478C825-1CBB-4492-9616-81ACC56C6C4A}" destId="{B9E09685-DFC0-488D-AD0C-07D98760ECF2}" srcOrd="1" destOrd="0" presId="urn:microsoft.com/office/officeart/2005/8/layout/cycle4#1"/>
    <dgm:cxn modelId="{A4BF1E2B-2F58-41F2-9F6D-25CA853B9AF9}" type="presOf" srcId="{F35D355F-B5F1-4AC2-B6EE-B5B79FC14D71}" destId="{FC45D77C-C9FA-4E06-8E81-F1A280813011}" srcOrd="1" destOrd="1" presId="urn:microsoft.com/office/officeart/2005/8/layout/cycle4#1"/>
    <dgm:cxn modelId="{675D6B06-D5AA-4BB0-BD50-8C630D4D3299}" type="presOf" srcId="{0F0C3005-E6E0-4419-B60B-8336FC780D07}" destId="{B26B94D2-8CBB-42C0-90F8-EF49BDC8327F}" srcOrd="0" destOrd="4" presId="urn:microsoft.com/office/officeart/2005/8/layout/cycle4#1"/>
    <dgm:cxn modelId="{8A4ACFA4-CCCD-4DC7-BCA3-7FF92E3881A4}" type="presOf" srcId="{DC7806C5-B3EA-43BA-B2E4-EA98C6F1F9D6}" destId="{5B74D3A2-1C85-4445-9384-C846053EE74B}" srcOrd="0" destOrd="0" presId="urn:microsoft.com/office/officeart/2005/8/layout/cycle4#1"/>
    <dgm:cxn modelId="{7510D4AE-E084-4E3C-9440-5B7D153B78A7}" type="presOf" srcId="{4039B829-94AC-4410-A2E3-5ABFC696E017}" destId="{FC45D77C-C9FA-4E06-8E81-F1A280813011}" srcOrd="1" destOrd="2" presId="urn:microsoft.com/office/officeart/2005/8/layout/cycle4#1"/>
    <dgm:cxn modelId="{5FE305E7-A50D-4E04-82A9-369A3F78BC40}" type="presOf" srcId="{620F535D-7D6E-46B3-9B98-82BC963B8C8F}" destId="{5B74D3A2-1C85-4445-9384-C846053EE74B}" srcOrd="0" destOrd="1" presId="urn:microsoft.com/office/officeart/2005/8/layout/cycle4#1"/>
    <dgm:cxn modelId="{CBFF5F26-309A-4DB8-9989-813649E260F8}" srcId="{1EB427B5-417A-4C89-B774-16B7DDA04FC9}" destId="{2E69480C-6877-405D-AE89-3840B420152C}" srcOrd="2" destOrd="0" parTransId="{965A4612-C0ED-4503-997C-48BC0F62E299}" sibTransId="{2098AD06-D024-4C61-AAF5-9694D9C51881}"/>
    <dgm:cxn modelId="{388888BA-2E3D-4EED-ADAC-34E44C3D9C85}" type="presOf" srcId="{DF0D62BB-6A18-4C7E-B382-C6718168F16E}" destId="{B26B94D2-8CBB-42C0-90F8-EF49BDC8327F}" srcOrd="0" destOrd="5" presId="urn:microsoft.com/office/officeart/2005/8/layout/cycle4#1"/>
    <dgm:cxn modelId="{C8A30011-194F-4759-8BFE-A5A90EF87A26}" srcId="{0B0CFE55-70C9-4E73-8225-C1EDE10B0A00}" destId="{1EB427B5-417A-4C89-B774-16B7DDA04FC9}" srcOrd="3" destOrd="0" parTransId="{66A37D0E-F573-4516-B9B3-1E4945DDC72B}" sibTransId="{2206970A-CCA6-4182-92AD-C17AD40EC034}"/>
    <dgm:cxn modelId="{BDC89EAD-E9D6-4489-AE53-402AA233BA6F}" type="presOf" srcId="{3BBDEE58-C3C4-4868-8FF3-BC9433352A4A}" destId="{B9E09685-DFC0-488D-AD0C-07D98760ECF2}" srcOrd="1" destOrd="3" presId="urn:microsoft.com/office/officeart/2005/8/layout/cycle4#1"/>
    <dgm:cxn modelId="{AEC75CED-6862-44D1-9134-5EA202539EA6}" type="presOf" srcId="{3BBDEE58-C3C4-4868-8FF3-BC9433352A4A}" destId="{5D188333-43C5-4AC5-9FF7-C0A6E11F7AFD}" srcOrd="0" destOrd="3" presId="urn:microsoft.com/office/officeart/2005/8/layout/cycle4#1"/>
    <dgm:cxn modelId="{2ED9E4BA-0F38-4C38-92DF-D20DD59AB39E}" srcId="{D003CC8F-91B0-4700-92B7-441856C50142}" destId="{63E94744-1469-4AEF-A3BF-B2340A4FC70D}" srcOrd="1" destOrd="0" parTransId="{63E0C34F-0CD0-4CBB-9AB3-94D41D64B46E}" sibTransId="{AE7F2FB3-9263-4EDB-8ADB-8EEBCEFD9F8A}"/>
    <dgm:cxn modelId="{8F8185C7-6DBA-4840-AC93-B651DEF60711}" type="presOf" srcId="{97842B28-B3B3-4D7C-8303-CF9C63A60B9F}" destId="{8AFFE634-4355-49FC-9C50-8A7E7FEB30EA}" srcOrd="0" destOrd="3" presId="urn:microsoft.com/office/officeart/2005/8/layout/cycle4#1"/>
    <dgm:cxn modelId="{57D2610D-03ED-4FAA-9829-C7A35D9ECB81}" type="presOf" srcId="{C433C238-5CF8-40EC-8C3F-94053B8FA881}" destId="{FC45D77C-C9FA-4E06-8E81-F1A280813011}" srcOrd="1" destOrd="4" presId="urn:microsoft.com/office/officeart/2005/8/layout/cycle4#1"/>
    <dgm:cxn modelId="{DB3746BA-45AA-4F52-9BCC-71ECADA0F723}" type="presOf" srcId="{DC7806C5-B3EA-43BA-B2E4-EA98C6F1F9D6}" destId="{B138EE71-0D6B-457E-856C-5D7F69265651}" srcOrd="1" destOrd="0" presId="urn:microsoft.com/office/officeart/2005/8/layout/cycle4#1"/>
    <dgm:cxn modelId="{507823F7-2AB0-426E-BC4C-6C534F4043A0}" type="presOf" srcId="{DF0D62BB-6A18-4C7E-B382-C6718168F16E}" destId="{AD4E49DB-F275-40CF-80F4-83AD5C847400}" srcOrd="1" destOrd="5" presId="urn:microsoft.com/office/officeart/2005/8/layout/cycle4#1"/>
    <dgm:cxn modelId="{590CF8A0-F45E-4CF2-86C8-CB91CF8B1917}" type="presOf" srcId="{22103898-F66C-407B-B42C-BF40D58C9B1D}" destId="{B26B94D2-8CBB-42C0-90F8-EF49BDC8327F}" srcOrd="0" destOrd="3" presId="urn:microsoft.com/office/officeart/2005/8/layout/cycle4#1"/>
    <dgm:cxn modelId="{0ECA87D5-BEBC-4AD4-BE21-27E725A97A59}" type="presOf" srcId="{6875F22A-4214-492B-83B6-6405CC8657A1}" destId="{8AFFE634-4355-49FC-9C50-8A7E7FEB30EA}" srcOrd="0" destOrd="0" presId="urn:microsoft.com/office/officeart/2005/8/layout/cycle4#1"/>
    <dgm:cxn modelId="{50D955E3-9541-435C-839F-6DAFB7FE3ABF}" type="presOf" srcId="{9C6A5024-934C-4D01-8075-E3609DEFDA4C}" destId="{B26B94D2-8CBB-42C0-90F8-EF49BDC8327F}" srcOrd="0" destOrd="1" presId="urn:microsoft.com/office/officeart/2005/8/layout/cycle4#1"/>
    <dgm:cxn modelId="{585D3BFD-A344-4439-8916-97DC5B430794}" type="presOf" srcId="{620F535D-7D6E-46B3-9B98-82BC963B8C8F}" destId="{B138EE71-0D6B-457E-856C-5D7F69265651}" srcOrd="1" destOrd="1" presId="urn:microsoft.com/office/officeart/2005/8/layout/cycle4#1"/>
    <dgm:cxn modelId="{DA6F6BC1-3392-48DC-A110-2BBC233916D4}" type="presOf" srcId="{2E69480C-6877-405D-AE89-3840B420152C}" destId="{B138EE71-0D6B-457E-856C-5D7F69265651}" srcOrd="1" destOrd="2" presId="urn:microsoft.com/office/officeart/2005/8/layout/cycle4#1"/>
    <dgm:cxn modelId="{5B384434-F2E4-40FB-AF96-933A59870170}" type="presOf" srcId="{22103898-F66C-407B-B42C-BF40D58C9B1D}" destId="{AD4E49DB-F275-40CF-80F4-83AD5C847400}" srcOrd="1" destOrd="3" presId="urn:microsoft.com/office/officeart/2005/8/layout/cycle4#1"/>
    <dgm:cxn modelId="{E968DFAE-3A2B-40AC-974D-8DA9D4182BF5}" type="presOf" srcId="{1E383B8A-A0F5-486C-B645-348E721FDFE2}" destId="{B26B94D2-8CBB-42C0-90F8-EF49BDC8327F}" srcOrd="0" destOrd="0" presId="urn:microsoft.com/office/officeart/2005/8/layout/cycle4#1"/>
    <dgm:cxn modelId="{A2B41549-0F8E-411D-A897-651A9D74D20E}" srcId="{25FD532D-1702-4ECB-B497-945018B33D1B}" destId="{4039B829-94AC-4410-A2E3-5ABFC696E017}" srcOrd="2" destOrd="0" parTransId="{8112DCBE-0E9B-4A05-8EE1-F8F0812252C5}" sibTransId="{661A1943-D1F1-4284-931D-FFC66EC733F6}"/>
    <dgm:cxn modelId="{43544426-F071-4FDD-BD80-77BDE30568C8}" type="presOf" srcId="{2E69480C-6877-405D-AE89-3840B420152C}" destId="{5B74D3A2-1C85-4445-9384-C846053EE74B}" srcOrd="0" destOrd="2" presId="urn:microsoft.com/office/officeart/2005/8/layout/cycle4#1"/>
    <dgm:cxn modelId="{9A644B0C-C4BB-4560-A0E2-3AD4BDC8DE44}" type="presOf" srcId="{25FD532D-1702-4ECB-B497-945018B33D1B}" destId="{43E0B3DB-04BF-4C42-BFDD-0FCFAB8ECE40}" srcOrd="0" destOrd="0" presId="urn:microsoft.com/office/officeart/2005/8/layout/cycle4#1"/>
    <dgm:cxn modelId="{54DBBFA4-9B06-4AF5-A891-92FA3CD21E58}" srcId="{25FD532D-1702-4ECB-B497-945018B33D1B}" destId="{F35D355F-B5F1-4AC2-B6EE-B5B79FC14D71}" srcOrd="1" destOrd="0" parTransId="{2A837D3A-F2B7-490B-AC21-01DABD192A8E}" sibTransId="{CACE06E1-5D69-46AC-A0EA-CBF0883F2CD3}"/>
    <dgm:cxn modelId="{AA8278F7-43CD-4E3E-938E-BAA5D3FA4399}" type="presOf" srcId="{FE077309-7A6B-4B12-A038-B196A89282C6}" destId="{B9E09685-DFC0-488D-AD0C-07D98760ECF2}" srcOrd="1" destOrd="2" presId="urn:microsoft.com/office/officeart/2005/8/layout/cycle4#1"/>
    <dgm:cxn modelId="{9A7D2D5D-E661-4D09-9579-F67DA05CC6E4}" srcId="{F4A0FF04-19C2-4974-A705-B96AC0170E25}" destId="{0F0C3005-E6E0-4419-B60B-8336FC780D07}" srcOrd="4" destOrd="0" parTransId="{CD5AD16A-B122-4F23-AA4C-83C0B74EBDCF}" sibTransId="{6074149B-EC77-46F3-A210-DB73FAD27B24}"/>
    <dgm:cxn modelId="{EA2241BD-B496-463D-9053-697C829DC310}" srcId="{D003CC8F-91B0-4700-92B7-441856C50142}" destId="{C121B5BC-61DC-4EF3-830A-8AF4DB5E9A71}" srcOrd="4" destOrd="0" parTransId="{3A0FC8A6-4CF8-4515-8DFF-23E32522547B}" sibTransId="{CE3DAE88-9FA1-4609-A63A-6C07163004BD}"/>
    <dgm:cxn modelId="{2BC76232-159F-4748-9083-D22E0B51B7E1}" srcId="{0B0CFE55-70C9-4E73-8225-C1EDE10B0A00}" destId="{F4A0FF04-19C2-4974-A705-B96AC0170E25}" srcOrd="1" destOrd="0" parTransId="{722EE94B-0ED2-4CFC-A0B3-87D5A1554A81}" sibTransId="{88DB99E8-2EAA-407F-8A7D-CAEF76C4616C}"/>
    <dgm:cxn modelId="{26D95D3A-480E-4CA6-9E72-63BA890C52A5}" type="presOf" srcId="{C121B5BC-61DC-4EF3-830A-8AF4DB5E9A71}" destId="{B9E09685-DFC0-488D-AD0C-07D98760ECF2}" srcOrd="1" destOrd="4" presId="urn:microsoft.com/office/officeart/2005/8/layout/cycle4#1"/>
    <dgm:cxn modelId="{B8503C7E-BE46-4156-8417-0B56D08DF58E}" type="presOf" srcId="{9C6A5024-934C-4D01-8075-E3609DEFDA4C}" destId="{AD4E49DB-F275-40CF-80F4-83AD5C847400}" srcOrd="1" destOrd="1" presId="urn:microsoft.com/office/officeart/2005/8/layout/cycle4#1"/>
    <dgm:cxn modelId="{FA922C2B-CCF0-4D57-8717-AE087ACCA098}" type="presOf" srcId="{0F0C3005-E6E0-4419-B60B-8336FC780D07}" destId="{AD4E49DB-F275-40CF-80F4-83AD5C847400}" srcOrd="1" destOrd="4" presId="urn:microsoft.com/office/officeart/2005/8/layout/cycle4#1"/>
    <dgm:cxn modelId="{2D9299E1-B28F-4940-BD2A-719E6C2D5501}" type="presParOf" srcId="{422941F8-A18E-4761-9805-E8639E64C4F6}" destId="{5C8D7DE2-8D71-4B34-B3FD-5525538FC06F}" srcOrd="0" destOrd="0" presId="urn:microsoft.com/office/officeart/2005/8/layout/cycle4#1"/>
    <dgm:cxn modelId="{1F8E8DEA-4944-4F97-9955-FABD29AB4C12}" type="presParOf" srcId="{5C8D7DE2-8D71-4B34-B3FD-5525538FC06F}" destId="{D8FF7757-0BAD-4A1B-83F8-5F0B98076E65}" srcOrd="0" destOrd="0" presId="urn:microsoft.com/office/officeart/2005/8/layout/cycle4#1"/>
    <dgm:cxn modelId="{F7842B1F-460B-48E7-92B4-1BA0F6328FF7}" type="presParOf" srcId="{D8FF7757-0BAD-4A1B-83F8-5F0B98076E65}" destId="{5D188333-43C5-4AC5-9FF7-C0A6E11F7AFD}" srcOrd="0" destOrd="0" presId="urn:microsoft.com/office/officeart/2005/8/layout/cycle4#1"/>
    <dgm:cxn modelId="{1944955D-3185-4398-8065-0B6230272A1F}" type="presParOf" srcId="{D8FF7757-0BAD-4A1B-83F8-5F0B98076E65}" destId="{B9E09685-DFC0-488D-AD0C-07D98760ECF2}" srcOrd="1" destOrd="0" presId="urn:microsoft.com/office/officeart/2005/8/layout/cycle4#1"/>
    <dgm:cxn modelId="{4F2C6F05-F6DA-4123-AB60-9888EEB33C0F}" type="presParOf" srcId="{5C8D7DE2-8D71-4B34-B3FD-5525538FC06F}" destId="{7AED4791-45EE-46BA-8002-D43E842AF004}" srcOrd="1" destOrd="0" presId="urn:microsoft.com/office/officeart/2005/8/layout/cycle4#1"/>
    <dgm:cxn modelId="{2B78FDEA-52A2-44AC-A5F6-AF6AF02D50E6}" type="presParOf" srcId="{7AED4791-45EE-46BA-8002-D43E842AF004}" destId="{B26B94D2-8CBB-42C0-90F8-EF49BDC8327F}" srcOrd="0" destOrd="0" presId="urn:microsoft.com/office/officeart/2005/8/layout/cycle4#1"/>
    <dgm:cxn modelId="{8E95FA8B-D333-4007-9664-0F87877D306E}" type="presParOf" srcId="{7AED4791-45EE-46BA-8002-D43E842AF004}" destId="{AD4E49DB-F275-40CF-80F4-83AD5C847400}" srcOrd="1" destOrd="0" presId="urn:microsoft.com/office/officeart/2005/8/layout/cycle4#1"/>
    <dgm:cxn modelId="{E5EC4FD5-F6FD-4431-AF05-4B71FB3FBA24}" type="presParOf" srcId="{5C8D7DE2-8D71-4B34-B3FD-5525538FC06F}" destId="{CEEFDE67-3D28-410D-B7B5-75A59867C642}" srcOrd="2" destOrd="0" presId="urn:microsoft.com/office/officeart/2005/8/layout/cycle4#1"/>
    <dgm:cxn modelId="{9DA60A0B-475D-4D32-9843-31426F74B01A}" type="presParOf" srcId="{CEEFDE67-3D28-410D-B7B5-75A59867C642}" destId="{8AFFE634-4355-49FC-9C50-8A7E7FEB30EA}" srcOrd="0" destOrd="0" presId="urn:microsoft.com/office/officeart/2005/8/layout/cycle4#1"/>
    <dgm:cxn modelId="{AA88EF46-596C-4049-AEE0-37C14B43023D}" type="presParOf" srcId="{CEEFDE67-3D28-410D-B7B5-75A59867C642}" destId="{FC45D77C-C9FA-4E06-8E81-F1A280813011}" srcOrd="1" destOrd="0" presId="urn:microsoft.com/office/officeart/2005/8/layout/cycle4#1"/>
    <dgm:cxn modelId="{299F2B93-1F17-4974-B44F-9C0ED36CD594}" type="presParOf" srcId="{5C8D7DE2-8D71-4B34-B3FD-5525538FC06F}" destId="{D546D051-B98F-4DD6-B0B2-BEA06A627A78}" srcOrd="3" destOrd="0" presId="urn:microsoft.com/office/officeart/2005/8/layout/cycle4#1"/>
    <dgm:cxn modelId="{0BBAE9E9-E4CF-4851-BF6A-047373019062}" type="presParOf" srcId="{D546D051-B98F-4DD6-B0B2-BEA06A627A78}" destId="{5B74D3A2-1C85-4445-9384-C846053EE74B}" srcOrd="0" destOrd="0" presId="urn:microsoft.com/office/officeart/2005/8/layout/cycle4#1"/>
    <dgm:cxn modelId="{6742C6E8-D267-436F-B928-158BF2F82760}" type="presParOf" srcId="{D546D051-B98F-4DD6-B0B2-BEA06A627A78}" destId="{B138EE71-0D6B-457E-856C-5D7F69265651}" srcOrd="1" destOrd="0" presId="urn:microsoft.com/office/officeart/2005/8/layout/cycle4#1"/>
    <dgm:cxn modelId="{F7E87B7B-0780-45C2-B4E3-282BFE49C2A6}" type="presParOf" srcId="{5C8D7DE2-8D71-4B34-B3FD-5525538FC06F}" destId="{958C2488-B03F-402A-A849-7AFE415F90EE}" srcOrd="4" destOrd="0" presId="urn:microsoft.com/office/officeart/2005/8/layout/cycle4#1"/>
    <dgm:cxn modelId="{22D6184F-BF8A-4E71-8DCD-7EEF0A8B53CA}" type="presParOf" srcId="{422941F8-A18E-4761-9805-E8639E64C4F6}" destId="{B9359B24-99DE-4D56-AE75-7BB00413C464}" srcOrd="1" destOrd="0" presId="urn:microsoft.com/office/officeart/2005/8/layout/cycle4#1"/>
    <dgm:cxn modelId="{8EED9EF5-B159-4198-93C7-6414056922EA}" type="presParOf" srcId="{B9359B24-99DE-4D56-AE75-7BB00413C464}" destId="{1551FB74-7A96-4606-AEC6-F5A3A0F4C29E}" srcOrd="0" destOrd="0" presId="urn:microsoft.com/office/officeart/2005/8/layout/cycle4#1"/>
    <dgm:cxn modelId="{F7D3665D-9333-4C4E-9851-F6BD0C338EC3}" type="presParOf" srcId="{B9359B24-99DE-4D56-AE75-7BB00413C464}" destId="{7F969141-F86A-4E77-A2B0-B4F185B582D1}" srcOrd="1" destOrd="0" presId="urn:microsoft.com/office/officeart/2005/8/layout/cycle4#1"/>
    <dgm:cxn modelId="{5378B935-1D56-415C-BA1E-191ED915C811}" type="presParOf" srcId="{B9359B24-99DE-4D56-AE75-7BB00413C464}" destId="{43E0B3DB-04BF-4C42-BFDD-0FCFAB8ECE40}" srcOrd="2" destOrd="0" presId="urn:microsoft.com/office/officeart/2005/8/layout/cycle4#1"/>
    <dgm:cxn modelId="{D30D4A4E-F4C8-46BD-B845-A54BAB2FA9AD}" type="presParOf" srcId="{B9359B24-99DE-4D56-AE75-7BB00413C464}" destId="{096E957D-D049-4648-AAFD-06B1B9E19596}" srcOrd="3" destOrd="0" presId="urn:microsoft.com/office/officeart/2005/8/layout/cycle4#1"/>
    <dgm:cxn modelId="{5EB1D9DB-C1DE-45CC-AFE3-8F79A0253BEF}" type="presParOf" srcId="{B9359B24-99DE-4D56-AE75-7BB00413C464}" destId="{AF1F5244-90EE-4D80-A45D-54516E30E184}" srcOrd="4" destOrd="0" presId="urn:microsoft.com/office/officeart/2005/8/layout/cycle4#1"/>
    <dgm:cxn modelId="{1BEB041C-BB7C-4C48-A97A-753D54D1EB89}" type="presParOf" srcId="{422941F8-A18E-4761-9805-E8639E64C4F6}" destId="{38CE9F04-F8A8-4828-89F1-6429DCAD8444}" srcOrd="2" destOrd="0" presId="urn:microsoft.com/office/officeart/2005/8/layout/cycle4#1"/>
    <dgm:cxn modelId="{52507FB4-CA8A-4D96-AADE-7DA08F61066F}" type="presParOf" srcId="{422941F8-A18E-4761-9805-E8639E64C4F6}" destId="{F4EA118B-E961-45B6-A11E-92BF68875AFB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81B570-B718-42FD-8A05-CE857EE5C5E4}">
      <dsp:nvSpPr>
        <dsp:cNvPr id="0" name=""/>
        <dsp:cNvSpPr/>
      </dsp:nvSpPr>
      <dsp:spPr>
        <a:xfrm>
          <a:off x="144015" y="29783"/>
          <a:ext cx="2762760" cy="2490499"/>
        </a:xfrm>
        <a:prstGeom prst="ellipse">
          <a:avLst/>
        </a:prstGeom>
        <a:solidFill>
          <a:srgbClr val="9933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Работа с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родителями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4015" y="29783"/>
        <a:ext cx="2762760" cy="2490499"/>
      </dsp:txXfrm>
    </dsp:sp>
    <dsp:sp modelId="{0466B773-3D38-446D-A280-298DF813EBAF}">
      <dsp:nvSpPr>
        <dsp:cNvPr id="0" name=""/>
        <dsp:cNvSpPr/>
      </dsp:nvSpPr>
      <dsp:spPr>
        <a:xfrm rot="21490583">
          <a:off x="3664228" y="780007"/>
          <a:ext cx="1857697" cy="59442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21490583">
        <a:off x="3664228" y="780007"/>
        <a:ext cx="1857697" cy="594423"/>
      </dsp:txXfrm>
    </dsp:sp>
    <dsp:sp modelId="{10973B50-7A0C-405D-A5EA-6AE6A52A223D}">
      <dsp:nvSpPr>
        <dsp:cNvPr id="0" name=""/>
        <dsp:cNvSpPr/>
      </dsp:nvSpPr>
      <dsp:spPr>
        <a:xfrm>
          <a:off x="6408708" y="216018"/>
          <a:ext cx="1845719" cy="1748303"/>
        </a:xfrm>
        <a:prstGeom prst="ellipse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  <a:effectLst/>
              <a:latin typeface="Arial Narrow" pitchFamily="34" charset="0"/>
            </a:rPr>
            <a:t>Тематические родительские собрания с концертами</a:t>
          </a:r>
          <a:endParaRPr lang="ru-RU" sz="1600" b="1" kern="1200" dirty="0">
            <a:solidFill>
              <a:schemeClr val="bg1"/>
            </a:solidFill>
            <a:effectLst/>
            <a:latin typeface="Arial Narrow" pitchFamily="34" charset="0"/>
          </a:endParaRPr>
        </a:p>
      </dsp:txBody>
      <dsp:txXfrm>
        <a:off x="6408708" y="216018"/>
        <a:ext cx="1845719" cy="1748303"/>
      </dsp:txXfrm>
    </dsp:sp>
    <dsp:sp modelId="{8E04D25E-2F07-4785-9936-483FE7E0C1B5}">
      <dsp:nvSpPr>
        <dsp:cNvPr id="0" name=""/>
        <dsp:cNvSpPr/>
      </dsp:nvSpPr>
      <dsp:spPr>
        <a:xfrm rot="3149212">
          <a:off x="2330122" y="2888360"/>
          <a:ext cx="1323952" cy="59442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3149212">
        <a:off x="2330122" y="2888360"/>
        <a:ext cx="1323952" cy="594423"/>
      </dsp:txXfrm>
    </dsp:sp>
    <dsp:sp modelId="{B6A5FED2-0580-4995-9B01-6DFA9E8DC089}">
      <dsp:nvSpPr>
        <dsp:cNvPr id="0" name=""/>
        <dsp:cNvSpPr/>
      </dsp:nvSpPr>
      <dsp:spPr>
        <a:xfrm>
          <a:off x="3312362" y="3960444"/>
          <a:ext cx="1922050" cy="1788287"/>
        </a:xfrm>
        <a:prstGeom prst="ellips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  <a:effectLst/>
              <a:latin typeface="Arial Narrow" pitchFamily="34" charset="0"/>
            </a:rPr>
            <a:t>Внеклассные творческие мероприятия</a:t>
          </a:r>
          <a:endParaRPr lang="ru-RU" sz="1800" b="1" kern="1200" dirty="0">
            <a:solidFill>
              <a:schemeClr val="bg1"/>
            </a:solidFill>
            <a:effectLst/>
            <a:latin typeface="Arial Narrow" pitchFamily="34" charset="0"/>
          </a:endParaRPr>
        </a:p>
      </dsp:txBody>
      <dsp:txXfrm>
        <a:off x="3312362" y="3960444"/>
        <a:ext cx="1922050" cy="1788287"/>
      </dsp:txXfrm>
    </dsp:sp>
    <dsp:sp modelId="{E53D4DC7-9F03-4E8E-8787-7F46C9BBE74D}">
      <dsp:nvSpPr>
        <dsp:cNvPr id="0" name=""/>
        <dsp:cNvSpPr/>
      </dsp:nvSpPr>
      <dsp:spPr>
        <a:xfrm rot="1307214">
          <a:off x="3352919" y="2031000"/>
          <a:ext cx="1614716" cy="59442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307214">
        <a:off x="3352919" y="2031000"/>
        <a:ext cx="1614716" cy="594423"/>
      </dsp:txXfrm>
    </dsp:sp>
    <dsp:sp modelId="{6F131943-0376-4EF0-8538-00180D297E61}">
      <dsp:nvSpPr>
        <dsp:cNvPr id="0" name=""/>
        <dsp:cNvSpPr/>
      </dsp:nvSpPr>
      <dsp:spPr>
        <a:xfrm>
          <a:off x="5544618" y="2376262"/>
          <a:ext cx="1845719" cy="1748303"/>
        </a:xfrm>
        <a:prstGeom prst="ellipse">
          <a:avLst/>
        </a:prstGeom>
        <a:solidFill>
          <a:srgbClr val="FF99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Arial Narrow" pitchFamily="34" charset="0"/>
            </a:rPr>
            <a:t>Приватные беседы</a:t>
          </a:r>
          <a:endParaRPr lang="ru-RU" sz="2000" b="1" kern="1200" dirty="0">
            <a:solidFill>
              <a:schemeClr val="bg1"/>
            </a:solidFill>
            <a:latin typeface="Arial Narrow" pitchFamily="34" charset="0"/>
          </a:endParaRPr>
        </a:p>
      </dsp:txBody>
      <dsp:txXfrm>
        <a:off x="5544618" y="2376262"/>
        <a:ext cx="1845719" cy="1748303"/>
      </dsp:txXfrm>
    </dsp:sp>
    <dsp:sp modelId="{87E84A86-4AED-431D-A458-61B3369F0771}">
      <dsp:nvSpPr>
        <dsp:cNvPr id="0" name=""/>
        <dsp:cNvSpPr/>
      </dsp:nvSpPr>
      <dsp:spPr>
        <a:xfrm rot="5504368">
          <a:off x="821324" y="3235806"/>
          <a:ext cx="1270998" cy="594423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5504368">
        <a:off x="821324" y="3235806"/>
        <a:ext cx="1270998" cy="594423"/>
      </dsp:txXfrm>
    </dsp:sp>
    <dsp:sp modelId="{1A8DBE3E-9160-44A5-AA1D-80F338E1A9E8}">
      <dsp:nvSpPr>
        <dsp:cNvPr id="0" name=""/>
        <dsp:cNvSpPr/>
      </dsp:nvSpPr>
      <dsp:spPr>
        <a:xfrm>
          <a:off x="432045" y="4608523"/>
          <a:ext cx="1929200" cy="1812099"/>
        </a:xfrm>
        <a:prstGeom prst="ellipse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  <a:latin typeface="Arial Narrow" pitchFamily="34" charset="0"/>
            </a:rPr>
            <a:t>Совместное посещение </a:t>
          </a:r>
          <a:r>
            <a:rPr lang="ru-RU" sz="1600" b="1" kern="1200" dirty="0" err="1" smtClean="0">
              <a:solidFill>
                <a:schemeClr val="bg1"/>
              </a:solidFill>
              <a:latin typeface="Arial Narrow" pitchFamily="34" charset="0"/>
            </a:rPr>
            <a:t>филармони-ческих</a:t>
          </a:r>
          <a:r>
            <a:rPr lang="ru-RU" sz="1600" b="1" kern="1200" dirty="0" smtClean="0">
              <a:solidFill>
                <a:schemeClr val="bg1"/>
              </a:solidFill>
              <a:latin typeface="Arial Narrow" pitchFamily="34" charset="0"/>
            </a:rPr>
            <a:t> концертов</a:t>
          </a:r>
          <a:endParaRPr lang="ru-RU" sz="1600" b="1" kern="1200" dirty="0">
            <a:solidFill>
              <a:schemeClr val="bg1"/>
            </a:solidFill>
            <a:latin typeface="Arial Narrow" pitchFamily="34" charset="0"/>
          </a:endParaRPr>
        </a:p>
      </dsp:txBody>
      <dsp:txXfrm>
        <a:off x="432045" y="4608523"/>
        <a:ext cx="1929200" cy="18120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D932CB-4463-4D42-876C-372042EF49EB}">
      <dsp:nvSpPr>
        <dsp:cNvPr id="0" name=""/>
        <dsp:cNvSpPr/>
      </dsp:nvSpPr>
      <dsp:spPr>
        <a:xfrm>
          <a:off x="0" y="2430069"/>
          <a:ext cx="2157738" cy="1266275"/>
        </a:xfrm>
        <a:prstGeom prst="roundRect">
          <a:avLst>
            <a:gd name="adj" fmla="val 10000"/>
          </a:avLst>
        </a:prstGeom>
        <a:solidFill>
          <a:srgbClr val="FF00FF"/>
        </a:solidFill>
        <a:ln w="762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Проектная деятельность</a:t>
          </a:r>
          <a:endParaRPr lang="ru-RU" sz="1600" b="1" kern="1200" dirty="0">
            <a:solidFill>
              <a:srgbClr val="FF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430069"/>
        <a:ext cx="2157738" cy="1266275"/>
      </dsp:txXfrm>
    </dsp:sp>
    <dsp:sp modelId="{381B8527-ED11-4A87-B550-AEC1341017BD}">
      <dsp:nvSpPr>
        <dsp:cNvPr id="0" name=""/>
        <dsp:cNvSpPr/>
      </dsp:nvSpPr>
      <dsp:spPr>
        <a:xfrm rot="18213317">
          <a:off x="1981927" y="2722444"/>
          <a:ext cx="786170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786170" y="13183"/>
              </a:lnTo>
            </a:path>
          </a:pathLst>
        </a:custGeom>
        <a:noFill/>
        <a:ln w="19050" cap="flat" cmpd="sng" algn="ctr">
          <a:solidFill>
            <a:srgbClr val="FFFF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213317">
        <a:off x="2355358" y="2715973"/>
        <a:ext cx="39308" cy="39308"/>
      </dsp:txXfrm>
    </dsp:sp>
    <dsp:sp modelId="{0C9C06A6-79CE-4DAD-A64C-C42096F9F9D3}">
      <dsp:nvSpPr>
        <dsp:cNvPr id="0" name=""/>
        <dsp:cNvSpPr/>
      </dsp:nvSpPr>
      <dsp:spPr>
        <a:xfrm>
          <a:off x="2592286" y="2103069"/>
          <a:ext cx="2190774" cy="609959"/>
        </a:xfrm>
        <a:prstGeom prst="roundRect">
          <a:avLst>
            <a:gd name="adj" fmla="val 10000"/>
          </a:avLst>
        </a:prstGeom>
        <a:solidFill>
          <a:srgbClr val="FF00FF"/>
        </a:solidFill>
        <a:ln w="571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Способствует</a:t>
          </a:r>
          <a:endParaRPr lang="ru-RU" sz="16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92286" y="2103069"/>
        <a:ext cx="2190774" cy="609959"/>
      </dsp:txXfrm>
    </dsp:sp>
    <dsp:sp modelId="{E5324EC2-C8B6-42FF-80B0-B0894E764321}">
      <dsp:nvSpPr>
        <dsp:cNvPr id="0" name=""/>
        <dsp:cNvSpPr/>
      </dsp:nvSpPr>
      <dsp:spPr>
        <a:xfrm rot="18421681">
          <a:off x="4507750" y="1842340"/>
          <a:ext cx="1384184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1384184" y="13183"/>
              </a:lnTo>
            </a:path>
          </a:pathLst>
        </a:custGeom>
        <a:noFill/>
        <a:ln w="19050" cap="flat" cmpd="sng" algn="ctr">
          <a:solidFill>
            <a:srgbClr val="FFFF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421681">
        <a:off x="5165238" y="1820919"/>
        <a:ext cx="69209" cy="69209"/>
      </dsp:txXfrm>
    </dsp:sp>
    <dsp:sp modelId="{8A6266BA-8E88-4CEE-9D53-01D6DF8B9B1C}">
      <dsp:nvSpPr>
        <dsp:cNvPr id="0" name=""/>
        <dsp:cNvSpPr/>
      </dsp:nvSpPr>
      <dsp:spPr>
        <a:xfrm>
          <a:off x="5616624" y="950945"/>
          <a:ext cx="1726042" cy="704104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rgbClr val="FFFF00"/>
              </a:solidFill>
            </a:rPr>
            <a:t>Умению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rgbClr val="FFFF00"/>
              </a:solidFill>
            </a:rPr>
            <a:t>самостоятельно  актуализировать знания</a:t>
          </a:r>
          <a:endParaRPr lang="ru-RU" sz="1000" b="1" kern="1200" dirty="0">
            <a:solidFill>
              <a:srgbClr val="FFFF00"/>
            </a:solidFill>
          </a:endParaRPr>
        </a:p>
      </dsp:txBody>
      <dsp:txXfrm>
        <a:off x="5616624" y="950945"/>
        <a:ext cx="1726042" cy="704104"/>
      </dsp:txXfrm>
    </dsp:sp>
    <dsp:sp modelId="{44A30152-7005-4A7B-9FAB-FA09BD879A0E}">
      <dsp:nvSpPr>
        <dsp:cNvPr id="0" name=""/>
        <dsp:cNvSpPr/>
      </dsp:nvSpPr>
      <dsp:spPr>
        <a:xfrm rot="155727">
          <a:off x="4782226" y="2431711"/>
          <a:ext cx="1627330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1627330" y="13183"/>
              </a:lnTo>
            </a:path>
          </a:pathLst>
        </a:custGeom>
        <a:noFill/>
        <a:ln w="19050" cap="flat" cmpd="sng" algn="ctr">
          <a:solidFill>
            <a:srgbClr val="FFFF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55727">
        <a:off x="5555208" y="2404211"/>
        <a:ext cx="81366" cy="81366"/>
      </dsp:txXfrm>
    </dsp:sp>
    <dsp:sp modelId="{319C8CB1-A572-4A36-8C9E-6CD629A7BB1F}">
      <dsp:nvSpPr>
        <dsp:cNvPr id="0" name=""/>
        <dsp:cNvSpPr/>
      </dsp:nvSpPr>
      <dsp:spPr>
        <a:xfrm>
          <a:off x="6408721" y="2103074"/>
          <a:ext cx="1726042" cy="757332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rgbClr val="FFFF00"/>
              </a:solidFill>
            </a:rPr>
            <a:t>Ориентации в информационном пространстве</a:t>
          </a:r>
          <a:endParaRPr lang="ru-RU" sz="1000" b="1" kern="1200" dirty="0">
            <a:solidFill>
              <a:srgbClr val="FFFF00"/>
            </a:solidFill>
          </a:endParaRPr>
        </a:p>
      </dsp:txBody>
      <dsp:txXfrm>
        <a:off x="6408721" y="2103074"/>
        <a:ext cx="1726042" cy="757332"/>
      </dsp:txXfrm>
    </dsp:sp>
    <dsp:sp modelId="{7E7DC095-8E91-4D0B-BB18-E4E2E92CE259}">
      <dsp:nvSpPr>
        <dsp:cNvPr id="0" name=""/>
        <dsp:cNvSpPr/>
      </dsp:nvSpPr>
      <dsp:spPr>
        <a:xfrm rot="3590941">
          <a:off x="1942436" y="3424073"/>
          <a:ext cx="865151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865151" y="13183"/>
              </a:lnTo>
            </a:path>
          </a:pathLst>
        </a:custGeom>
        <a:noFill/>
        <a:ln w="19050" cap="flat" cmpd="sng" algn="ctr">
          <a:solidFill>
            <a:srgbClr val="FFFF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590941">
        <a:off x="2353383" y="3415628"/>
        <a:ext cx="43257" cy="43257"/>
      </dsp:txXfrm>
    </dsp:sp>
    <dsp:sp modelId="{C39AB3AB-AA1E-4C07-A43F-C5B7048882DE}">
      <dsp:nvSpPr>
        <dsp:cNvPr id="0" name=""/>
        <dsp:cNvSpPr/>
      </dsp:nvSpPr>
      <dsp:spPr>
        <a:xfrm>
          <a:off x="2592286" y="3471226"/>
          <a:ext cx="2232715" cy="680162"/>
        </a:xfrm>
        <a:prstGeom prst="roundRect">
          <a:avLst>
            <a:gd name="adj" fmla="val 10000"/>
          </a:avLst>
        </a:prstGeom>
        <a:solidFill>
          <a:srgbClr val="FF00FF"/>
        </a:solidFill>
        <a:ln w="571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Результат</a:t>
          </a:r>
          <a:endParaRPr lang="ru-RU" sz="16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92286" y="3471226"/>
        <a:ext cx="2232715" cy="680162"/>
      </dsp:txXfrm>
    </dsp:sp>
    <dsp:sp modelId="{CF25F158-EFBC-425C-B068-7C27A187B541}">
      <dsp:nvSpPr>
        <dsp:cNvPr id="0" name=""/>
        <dsp:cNvSpPr/>
      </dsp:nvSpPr>
      <dsp:spPr>
        <a:xfrm rot="277694">
          <a:off x="4822647" y="3856397"/>
          <a:ext cx="1444397" cy="26367"/>
        </a:xfrm>
        <a:custGeom>
          <a:avLst/>
          <a:gdLst/>
          <a:ahLst/>
          <a:cxnLst/>
          <a:rect l="0" t="0" r="0" b="0"/>
          <a:pathLst>
            <a:path>
              <a:moveTo>
                <a:pt x="0" y="13183"/>
              </a:moveTo>
              <a:lnTo>
                <a:pt x="1444397" y="13183"/>
              </a:lnTo>
            </a:path>
          </a:pathLst>
        </a:custGeom>
        <a:noFill/>
        <a:ln w="19050" cap="flat" cmpd="sng" algn="ctr">
          <a:solidFill>
            <a:srgbClr val="FFFF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77694">
        <a:off x="5508736" y="3833471"/>
        <a:ext cx="72219" cy="72219"/>
      </dsp:txXfrm>
    </dsp:sp>
    <dsp:sp modelId="{2DD9049A-176F-4205-9CAF-73C2DEB34835}">
      <dsp:nvSpPr>
        <dsp:cNvPr id="0" name=""/>
        <dsp:cNvSpPr/>
      </dsp:nvSpPr>
      <dsp:spPr>
        <a:xfrm>
          <a:off x="6264690" y="3543227"/>
          <a:ext cx="1726042" cy="769256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rgbClr val="FFFF00"/>
              </a:solidFill>
            </a:rPr>
            <a:t>Самостоятельность, </a:t>
          </a:r>
          <a:r>
            <a:rPr lang="ru-RU" sz="1000" b="1" kern="1200" dirty="0" err="1" smtClean="0">
              <a:solidFill>
                <a:srgbClr val="FFFF00"/>
              </a:solidFill>
            </a:rPr>
            <a:t>самоактуализация</a:t>
          </a:r>
          <a:endParaRPr lang="ru-RU" sz="1000" b="1" kern="1200" dirty="0">
            <a:solidFill>
              <a:srgbClr val="FFFF00"/>
            </a:solidFill>
          </a:endParaRPr>
        </a:p>
      </dsp:txBody>
      <dsp:txXfrm>
        <a:off x="6264690" y="3543227"/>
        <a:ext cx="1726042" cy="769256"/>
      </dsp:txXfrm>
    </dsp:sp>
    <dsp:sp modelId="{6FEC3D9C-831F-4793-9683-F311599732D2}">
      <dsp:nvSpPr>
        <dsp:cNvPr id="0" name=""/>
        <dsp:cNvSpPr/>
      </dsp:nvSpPr>
      <dsp:spPr>
        <a:xfrm>
          <a:off x="5760637" y="5127402"/>
          <a:ext cx="1726042" cy="758006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rgbClr val="FFFF00"/>
              </a:solidFill>
            </a:rPr>
            <a:t>Коммуникативные навыки, повышение мотивации на обучение</a:t>
          </a:r>
          <a:endParaRPr lang="ru-RU" sz="1000" b="1" kern="1200" dirty="0">
            <a:solidFill>
              <a:srgbClr val="FFFF00"/>
            </a:solidFill>
          </a:endParaRPr>
        </a:p>
      </dsp:txBody>
      <dsp:txXfrm>
        <a:off x="5760637" y="5127402"/>
        <a:ext cx="1726042" cy="758006"/>
      </dsp:txXfrm>
    </dsp:sp>
    <dsp:sp modelId="{CA3E2598-28AA-4553-8154-7C95BA60DCDC}">
      <dsp:nvSpPr>
        <dsp:cNvPr id="0" name=""/>
        <dsp:cNvSpPr/>
      </dsp:nvSpPr>
      <dsp:spPr>
        <a:xfrm>
          <a:off x="2904253" y="5442521"/>
          <a:ext cx="1726042" cy="730846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rgbClr val="FFFF00"/>
              </a:solidFill>
            </a:rPr>
            <a:t>Положительная динамика качества обучения</a:t>
          </a:r>
          <a:endParaRPr lang="ru-RU" sz="1000" b="1" kern="1200" dirty="0">
            <a:solidFill>
              <a:srgbClr val="FFFF00"/>
            </a:solidFill>
          </a:endParaRPr>
        </a:p>
      </dsp:txBody>
      <dsp:txXfrm>
        <a:off x="2904253" y="5442521"/>
        <a:ext cx="1726042" cy="730846"/>
      </dsp:txXfrm>
    </dsp:sp>
    <dsp:sp modelId="{B66A902C-5656-42D8-B9AD-74135A6C01F2}">
      <dsp:nvSpPr>
        <dsp:cNvPr id="0" name=""/>
        <dsp:cNvSpPr/>
      </dsp:nvSpPr>
      <dsp:spPr>
        <a:xfrm>
          <a:off x="3384383" y="302870"/>
          <a:ext cx="1726042" cy="697591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rgbClr val="FFFF00"/>
              </a:solidFill>
            </a:rPr>
            <a:t>Умению сформировать и решить проблему</a:t>
          </a:r>
          <a:endParaRPr lang="ru-RU" sz="1000" b="1" kern="1200" dirty="0">
            <a:solidFill>
              <a:srgbClr val="FFFF00"/>
            </a:solidFill>
          </a:endParaRPr>
        </a:p>
      </dsp:txBody>
      <dsp:txXfrm>
        <a:off x="3384383" y="302870"/>
        <a:ext cx="1726042" cy="697591"/>
      </dsp:txXfrm>
    </dsp:sp>
    <dsp:sp modelId="{60E689CB-F3C2-47A2-ACF5-4624A34B8637}">
      <dsp:nvSpPr>
        <dsp:cNvPr id="0" name=""/>
        <dsp:cNvSpPr/>
      </dsp:nvSpPr>
      <dsp:spPr>
        <a:xfrm>
          <a:off x="91747" y="1212200"/>
          <a:ext cx="1726042" cy="730846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Развитию познавательных навыков</a:t>
          </a:r>
          <a:endParaRPr lang="ru-RU" sz="10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1747" y="1212200"/>
        <a:ext cx="1726042" cy="730846"/>
      </dsp:txXfrm>
    </dsp:sp>
    <dsp:sp modelId="{E03D43C7-3DAD-45FE-8340-107DEED3C16E}">
      <dsp:nvSpPr>
        <dsp:cNvPr id="0" name=""/>
        <dsp:cNvSpPr/>
      </dsp:nvSpPr>
      <dsp:spPr>
        <a:xfrm>
          <a:off x="1131979" y="310655"/>
          <a:ext cx="1726042" cy="730846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Развитию критического и творческого мышления</a:t>
          </a:r>
          <a:r>
            <a:rPr lang="ru-RU" sz="1000" b="1" kern="1200" dirty="0" smtClean="0">
              <a:solidFill>
                <a:schemeClr val="bg1"/>
              </a:solidFill>
            </a:rPr>
            <a:t> </a:t>
          </a:r>
          <a:endParaRPr lang="ru-RU" sz="1000" b="1" kern="1200" dirty="0">
            <a:solidFill>
              <a:schemeClr val="bg1"/>
            </a:solidFill>
          </a:endParaRPr>
        </a:p>
      </dsp:txBody>
      <dsp:txXfrm>
        <a:off x="1131979" y="310655"/>
        <a:ext cx="1726042" cy="73084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FFE634-4355-49FC-9C50-8A7E7FEB30EA}">
      <dsp:nvSpPr>
        <dsp:cNvPr id="0" name=""/>
        <dsp:cNvSpPr/>
      </dsp:nvSpPr>
      <dsp:spPr>
        <a:xfrm>
          <a:off x="5976218" y="3966707"/>
          <a:ext cx="2881696" cy="1866685"/>
        </a:xfrm>
        <a:prstGeom prst="roundRect">
          <a:avLst>
            <a:gd name="adj" fmla="val 10000"/>
          </a:avLst>
        </a:prstGeom>
        <a:solidFill>
          <a:srgbClr val="FFFF99">
            <a:alpha val="90000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 Narrow" pitchFamily="34" charset="0"/>
            </a:rPr>
            <a:t>Электронные фотоальбомы</a:t>
          </a:r>
          <a:endParaRPr lang="ru-RU" sz="1800" b="1" kern="1200" dirty="0">
            <a:latin typeface="Arial Narrow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 Narrow" pitchFamily="34" charset="0"/>
            </a:rPr>
            <a:t>Видеоархив</a:t>
          </a:r>
          <a:endParaRPr lang="ru-RU" sz="1800" b="1" kern="1200" dirty="0">
            <a:latin typeface="Arial Narrow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>
        <a:off x="6840727" y="4433378"/>
        <a:ext cx="2017187" cy="1400014"/>
      </dsp:txXfrm>
    </dsp:sp>
    <dsp:sp modelId="{5B74D3A2-1C85-4445-9384-C846053EE74B}">
      <dsp:nvSpPr>
        <dsp:cNvPr id="0" name=""/>
        <dsp:cNvSpPr/>
      </dsp:nvSpPr>
      <dsp:spPr>
        <a:xfrm>
          <a:off x="287580" y="3966707"/>
          <a:ext cx="2881696" cy="1866685"/>
        </a:xfrm>
        <a:prstGeom prst="roundRect">
          <a:avLst>
            <a:gd name="adj" fmla="val 10000"/>
          </a:avLst>
        </a:prstGeom>
        <a:solidFill>
          <a:srgbClr val="FFFF99">
            <a:alpha val="90000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Arial Narrow" pitchFamily="34" charset="0"/>
            </a:rPr>
            <a:t>Презентации</a:t>
          </a:r>
          <a:endParaRPr lang="ru-RU" sz="2000" b="1" kern="1200" dirty="0">
            <a:latin typeface="Arial Narrow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Arial Narrow" pitchFamily="34" charset="0"/>
            </a:rPr>
            <a:t>Раздаточный материал</a:t>
          </a:r>
          <a:endParaRPr lang="ru-RU" sz="2000" b="1" kern="1200" dirty="0">
            <a:latin typeface="Arial Narrow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>
        <a:off x="287580" y="4433378"/>
        <a:ext cx="2017187" cy="1400014"/>
      </dsp:txXfrm>
    </dsp:sp>
    <dsp:sp modelId="{B26B94D2-8CBB-42C0-90F8-EF49BDC8327F}">
      <dsp:nvSpPr>
        <dsp:cNvPr id="0" name=""/>
        <dsp:cNvSpPr/>
      </dsp:nvSpPr>
      <dsp:spPr>
        <a:xfrm>
          <a:off x="5976218" y="0"/>
          <a:ext cx="2881696" cy="1866685"/>
        </a:xfrm>
        <a:prstGeom prst="roundRect">
          <a:avLst>
            <a:gd name="adj" fmla="val 10000"/>
          </a:avLst>
        </a:prstGeom>
        <a:solidFill>
          <a:srgbClr val="FFFF99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 Narrow" pitchFamily="34" charset="0"/>
            </a:rPr>
            <a:t>Создание базы данных</a:t>
          </a:r>
          <a:endParaRPr lang="ru-RU" sz="1800" b="1" kern="1200" dirty="0">
            <a:latin typeface="Arial Narrow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 Narrow" pitchFamily="34" charset="0"/>
            </a:rPr>
            <a:t>Анализ успеваемости</a:t>
          </a:r>
          <a:endParaRPr lang="ru-RU" sz="1800" b="1" kern="1200" dirty="0">
            <a:latin typeface="Arial Narrow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 Narrow" pitchFamily="34" charset="0"/>
            </a:rPr>
            <a:t>Учет посещаемости</a:t>
          </a:r>
          <a:endParaRPr lang="ru-RU" sz="1800" b="1" kern="1200" dirty="0">
            <a:latin typeface="Arial Narrow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 Narrow" pitchFamily="34" charset="0"/>
            </a:rPr>
            <a:t>Анкетирование</a:t>
          </a:r>
          <a:endParaRPr lang="ru-RU" sz="1800" b="1" kern="1200" dirty="0">
            <a:latin typeface="Arial Narrow" pitchFamily="34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</dsp:txBody>
      <dsp:txXfrm>
        <a:off x="6840727" y="0"/>
        <a:ext cx="2017187" cy="1400014"/>
      </dsp:txXfrm>
    </dsp:sp>
    <dsp:sp modelId="{5D188333-43C5-4AC5-9FF7-C0A6E11F7AFD}">
      <dsp:nvSpPr>
        <dsp:cNvPr id="0" name=""/>
        <dsp:cNvSpPr/>
      </dsp:nvSpPr>
      <dsp:spPr>
        <a:xfrm>
          <a:off x="215566" y="72016"/>
          <a:ext cx="2881696" cy="1866685"/>
        </a:xfrm>
        <a:prstGeom prst="roundRect">
          <a:avLst>
            <a:gd name="adj" fmla="val 10000"/>
          </a:avLst>
        </a:prstGeom>
        <a:solidFill>
          <a:srgbClr val="FFFF99">
            <a:alpha val="90000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 Narrow" pitchFamily="34" charset="0"/>
            </a:rPr>
            <a:t>Интернет ресурсы</a:t>
          </a:r>
          <a:endParaRPr lang="ru-RU" sz="1800" b="1" kern="1200" dirty="0">
            <a:latin typeface="Arial Narrow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 Narrow" pitchFamily="34" charset="0"/>
            </a:rPr>
            <a:t>Справочники</a:t>
          </a:r>
          <a:endParaRPr lang="ru-RU" sz="1800" b="1" kern="1200" dirty="0">
            <a:latin typeface="Arial Narrow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 Narrow" pitchFamily="34" charset="0"/>
            </a:rPr>
            <a:t>Базы данных</a:t>
          </a:r>
          <a:endParaRPr lang="ru-RU" sz="1800" b="1" kern="1200" dirty="0">
            <a:latin typeface="Arial Narrow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 Narrow" pitchFamily="34" charset="0"/>
            </a:rPr>
            <a:t>Фонотеки</a:t>
          </a:r>
          <a:endParaRPr lang="ru-RU" sz="1800" b="1" kern="1200" dirty="0">
            <a:latin typeface="Arial Narrow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Arial Narrow" pitchFamily="34" charset="0"/>
            </a:rPr>
            <a:t>Видеотеки</a:t>
          </a:r>
          <a:endParaRPr lang="ru-RU" sz="1800" b="1" kern="1200" dirty="0">
            <a:latin typeface="Arial Narrow" pitchFamily="34" charset="0"/>
          </a:endParaRPr>
        </a:p>
      </dsp:txBody>
      <dsp:txXfrm>
        <a:off x="215566" y="72016"/>
        <a:ext cx="2017187" cy="1400014"/>
      </dsp:txXfrm>
    </dsp:sp>
    <dsp:sp modelId="{1551FB74-7A96-4606-AEC6-F5A3A0F4C29E}">
      <dsp:nvSpPr>
        <dsp:cNvPr id="0" name=""/>
        <dsp:cNvSpPr/>
      </dsp:nvSpPr>
      <dsp:spPr>
        <a:xfrm>
          <a:off x="1891564" y="532021"/>
          <a:ext cx="2544676" cy="2384310"/>
        </a:xfrm>
        <a:prstGeom prst="pieWedge">
          <a:avLst/>
        </a:prstGeom>
        <a:solidFill>
          <a:srgbClr val="6600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Arial Narrow" pitchFamily="34" charset="0"/>
            </a:rPr>
            <a:t>Поиск</a:t>
          </a:r>
          <a:endParaRPr lang="ru-RU" sz="2400" b="1" kern="1200" dirty="0">
            <a:latin typeface="Arial Narrow" pitchFamily="34" charset="0"/>
          </a:endParaRPr>
        </a:p>
      </dsp:txBody>
      <dsp:txXfrm>
        <a:off x="1891564" y="532021"/>
        <a:ext cx="2544676" cy="2384310"/>
      </dsp:txXfrm>
    </dsp:sp>
    <dsp:sp modelId="{7F969141-F86A-4E77-A2B0-B4F185B582D1}">
      <dsp:nvSpPr>
        <dsp:cNvPr id="0" name=""/>
        <dsp:cNvSpPr/>
      </dsp:nvSpPr>
      <dsp:spPr>
        <a:xfrm rot="5400000">
          <a:off x="4564035" y="468041"/>
          <a:ext cx="2384310" cy="2512270"/>
        </a:xfrm>
        <a:prstGeom prst="pieWedge">
          <a:avLst/>
        </a:prstGeom>
        <a:solidFill>
          <a:srgbClr val="6600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Arial Narrow" pitchFamily="34" charset="0"/>
            </a:rPr>
            <a:t>Обработка</a:t>
          </a:r>
          <a:endParaRPr lang="ru-RU" sz="2400" kern="1200" dirty="0">
            <a:latin typeface="Arial Narrow" pitchFamily="34" charset="0"/>
          </a:endParaRPr>
        </a:p>
      </dsp:txBody>
      <dsp:txXfrm rot="5400000">
        <a:off x="4564035" y="468041"/>
        <a:ext cx="2384310" cy="2512270"/>
      </dsp:txXfrm>
    </dsp:sp>
    <dsp:sp modelId="{43E0B3DB-04BF-4C42-BFDD-0FCFAB8ECE40}">
      <dsp:nvSpPr>
        <dsp:cNvPr id="0" name=""/>
        <dsp:cNvSpPr/>
      </dsp:nvSpPr>
      <dsp:spPr>
        <a:xfrm rot="10800000">
          <a:off x="4500055" y="2988329"/>
          <a:ext cx="2512270" cy="2368270"/>
        </a:xfrm>
        <a:prstGeom prst="pieWedge">
          <a:avLst/>
        </a:prstGeom>
        <a:solidFill>
          <a:srgbClr val="6600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Arial Narrow" pitchFamily="34" charset="0"/>
            </a:rPr>
            <a:t>Хранение</a:t>
          </a:r>
          <a:endParaRPr lang="ru-RU" sz="2400" b="1" kern="1200" dirty="0">
            <a:latin typeface="Arial Narrow" pitchFamily="34" charset="0"/>
          </a:endParaRPr>
        </a:p>
      </dsp:txBody>
      <dsp:txXfrm rot="10800000">
        <a:off x="4500055" y="2988329"/>
        <a:ext cx="2512270" cy="2368270"/>
      </dsp:txXfrm>
    </dsp:sp>
    <dsp:sp modelId="{096E957D-D049-4648-AAFD-06B1B9E19596}">
      <dsp:nvSpPr>
        <dsp:cNvPr id="0" name=""/>
        <dsp:cNvSpPr/>
      </dsp:nvSpPr>
      <dsp:spPr>
        <a:xfrm rot="16200000">
          <a:off x="1979767" y="2900126"/>
          <a:ext cx="2368270" cy="2544676"/>
        </a:xfrm>
        <a:prstGeom prst="pieWedge">
          <a:avLst/>
        </a:prstGeom>
        <a:solidFill>
          <a:srgbClr val="6600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Arial Narrow" pitchFamily="34" charset="0"/>
            </a:rPr>
            <a:t>Наглядный показ</a:t>
          </a:r>
          <a:endParaRPr lang="ru-RU" sz="2400" b="1" kern="1200" dirty="0">
            <a:latin typeface="Arial Narrow" pitchFamily="34" charset="0"/>
          </a:endParaRPr>
        </a:p>
      </dsp:txBody>
      <dsp:txXfrm rot="16200000">
        <a:off x="1979767" y="2900126"/>
        <a:ext cx="2368270" cy="2544676"/>
      </dsp:txXfrm>
    </dsp:sp>
    <dsp:sp modelId="{38CE9F04-F8A8-4828-89F1-6429DCAD8444}">
      <dsp:nvSpPr>
        <dsp:cNvPr id="0" name=""/>
        <dsp:cNvSpPr/>
      </dsp:nvSpPr>
      <dsp:spPr>
        <a:xfrm>
          <a:off x="4028003" y="2391691"/>
          <a:ext cx="872092" cy="75834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EA118B-E961-45B6-A11E-92BF68875AFB}">
      <dsp:nvSpPr>
        <dsp:cNvPr id="0" name=""/>
        <dsp:cNvSpPr/>
      </dsp:nvSpPr>
      <dsp:spPr>
        <a:xfrm rot="10800000">
          <a:off x="4028003" y="2683360"/>
          <a:ext cx="872092" cy="75834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E283ABB-B22B-40CB-98BD-80151DF4AEB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42BD4B6-41FA-4049-B6B2-C6A0E0820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34.jpe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5.jpeg"/><Relationship Id="rId9" Type="http://schemas.microsoft.com/office/2007/relationships/diagramDrawing" Target="../diagrams/drawing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44.jpeg"/><Relationship Id="rId3" Type="http://schemas.openxmlformats.org/officeDocument/2006/relationships/image" Target="../media/image37.jpeg"/><Relationship Id="rId7" Type="http://schemas.openxmlformats.org/officeDocument/2006/relationships/image" Target="../media/image40.jpeg"/><Relationship Id="rId12" Type="http://schemas.openxmlformats.org/officeDocument/2006/relationships/image" Target="../media/image43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42.jpeg"/><Relationship Id="rId5" Type="http://schemas.openxmlformats.org/officeDocument/2006/relationships/image" Target="../media/image39.jpeg"/><Relationship Id="rId10" Type="http://schemas.microsoft.com/office/2007/relationships/hdphoto" Target="../media/hdphoto3.wdp"/><Relationship Id="rId4" Type="http://schemas.openxmlformats.org/officeDocument/2006/relationships/image" Target="../media/image38.jpeg"/><Relationship Id="rId9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Relationship Id="rId9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1000697.JPG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179512" y="404664"/>
            <a:ext cx="3546394" cy="4728526"/>
          </a:xfrm>
        </p:spPr>
      </p:pic>
      <p:sp>
        <p:nvSpPr>
          <p:cNvPr id="9" name="Объект 8"/>
          <p:cNvSpPr>
            <a:spLocks noGrp="1"/>
          </p:cNvSpPr>
          <p:nvPr>
            <p:ph sz="quarter" idx="14"/>
          </p:nvPr>
        </p:nvSpPr>
        <p:spPr>
          <a:xfrm>
            <a:off x="3635896" y="332656"/>
            <a:ext cx="5508104" cy="6192688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i="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БЫКОВСКАЯ </a:t>
            </a:r>
          </a:p>
          <a:p>
            <a:pPr marL="0" indent="0" algn="ctr">
              <a:buNone/>
            </a:pPr>
            <a:r>
              <a:rPr lang="ru-RU" sz="4000" b="1" i="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ЕЛЕНА </a:t>
            </a:r>
          </a:p>
          <a:p>
            <a:pPr marL="0" indent="0" algn="ctr">
              <a:buNone/>
            </a:pPr>
            <a:r>
              <a:rPr lang="ru-RU" sz="4000" b="1" i="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ВИКТОРОВНА</a:t>
            </a:r>
          </a:p>
          <a:p>
            <a:pPr marL="0" indent="0" algn="ctr">
              <a:buNone/>
            </a:pPr>
            <a:endParaRPr lang="ru-RU" sz="2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FFFF99"/>
                </a:solidFill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реподаватель высшей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категории по классу фортепиано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Председатель методического объединения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«</a:t>
            </a:r>
            <a:r>
              <a:rPr lang="ru-RU" sz="1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СПЕЦИАЛЬНОЕ ФОРТЕПИАНО</a:t>
            </a:r>
            <a:r>
              <a:rPr lang="ru-RU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»</a:t>
            </a:r>
          </a:p>
          <a:p>
            <a:pPr marL="0" indent="0" algn="ctr">
              <a:buNone/>
            </a:pPr>
            <a:endParaRPr lang="ru-RU" b="1" i="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ru-RU" b="1" i="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муниципального бюджетного образовательного учреждения дополнительного образования детей «Детская школа искусств №5» г. Курска</a:t>
            </a:r>
          </a:p>
          <a:p>
            <a:pPr marL="0" indent="0" algn="ctr">
              <a:buNone/>
            </a:pPr>
            <a:endParaRPr lang="ru-RU" b="1" i="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i="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СТАЖ - 38 ЛЕТ</a:t>
            </a:r>
            <a:endParaRPr lang="ru-RU" sz="2000" b="1" i="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770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чюрленис картин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2539" y="3429000"/>
            <a:ext cx="3524593" cy="3113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512168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Методическое сопровождение проекта 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«Мир современного искусства»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/>
              <a:t>Темы открытых занятий: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772816"/>
            <a:ext cx="9144000" cy="4752528"/>
          </a:xfrm>
        </p:spPr>
        <p:txBody>
          <a:bodyPr numCol="2"/>
          <a:lstStyle/>
          <a:p>
            <a:pPr algn="ctr">
              <a:buNone/>
            </a:pPr>
            <a:r>
              <a:rPr lang="ru-RU" sz="2300" dirty="0" smtClean="0"/>
              <a:t>Синтез искусств в музыкальных и живописных полотнах        М. Чюрлениса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Современная лексика музыкального языка              Э. Денисова</a:t>
            </a:r>
            <a:endParaRPr lang="ru-RU" sz="2400" dirty="0"/>
          </a:p>
        </p:txBody>
      </p:sp>
      <p:pic>
        <p:nvPicPr>
          <p:cNvPr id="5" name="Рисунок 4" descr="чюрленис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3068960"/>
            <a:ext cx="1826469" cy="2160240"/>
          </a:xfrm>
          <a:prstGeom prst="rect">
            <a:avLst/>
          </a:prstGeom>
        </p:spPr>
      </p:pic>
      <p:pic>
        <p:nvPicPr>
          <p:cNvPr id="7" name="Рисунок 6" descr="743808edison_denisov_jpg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644008" y="3068960"/>
            <a:ext cx="4176464" cy="3493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40768"/>
            <a:ext cx="9144000" cy="9144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Методическое сопровождение проекта «Мир современного искусства»</a:t>
            </a:r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000" dirty="0" smtClean="0"/>
              <a:t>Разработка «Современная русская музыка и ее эволюционное развитие»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5" name="Рисунок 4" descr="Sergei%20Prokofiev%20portret%20Ernest%20Hamlin%20Baker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772816"/>
            <a:ext cx="1786249" cy="2016224"/>
          </a:xfrm>
          <a:prstGeom prst="rect">
            <a:avLst/>
          </a:prstGeom>
        </p:spPr>
      </p:pic>
      <p:pic>
        <p:nvPicPr>
          <p:cNvPr id="6" name="Рисунок 5" descr="3639415_38-1986-Stravinsky-22x36_60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627784" y="1772816"/>
            <a:ext cx="1584845" cy="2088232"/>
          </a:xfrm>
          <a:prstGeom prst="rect">
            <a:avLst/>
          </a:prstGeom>
        </p:spPr>
      </p:pic>
      <p:pic>
        <p:nvPicPr>
          <p:cNvPr id="7" name="Рисунок 6" descr="stravinsky-firebird--1334756013-article-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27784" y="4581128"/>
            <a:ext cx="4192412" cy="2021584"/>
          </a:xfrm>
          <a:prstGeom prst="rect">
            <a:avLst/>
          </a:prstGeom>
        </p:spPr>
      </p:pic>
      <p:pic>
        <p:nvPicPr>
          <p:cNvPr id="8" name="Рисунок 7" descr="shnitke_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60032" y="1772816"/>
            <a:ext cx="1514475" cy="2095500"/>
          </a:xfrm>
          <a:prstGeom prst="rect">
            <a:avLst/>
          </a:prstGeom>
        </p:spPr>
      </p:pic>
      <p:pic>
        <p:nvPicPr>
          <p:cNvPr id="9" name="Рисунок 8" descr="portret-xudozhnika-pamyati-shnit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236296" y="4437112"/>
            <a:ext cx="1512168" cy="2129814"/>
          </a:xfrm>
          <a:prstGeom prst="rect">
            <a:avLst/>
          </a:prstGeom>
        </p:spPr>
      </p:pic>
      <p:pic>
        <p:nvPicPr>
          <p:cNvPr id="10" name="Рисунок 9" descr="0748909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516831" y="3350971"/>
            <a:ext cx="110338" cy="156058"/>
          </a:xfrm>
          <a:prstGeom prst="rect">
            <a:avLst/>
          </a:prstGeom>
        </p:spPr>
      </p:pic>
      <p:pic>
        <p:nvPicPr>
          <p:cNvPr id="11" name="Рисунок 10" descr="0748909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516831" y="3350971"/>
            <a:ext cx="110338" cy="156058"/>
          </a:xfrm>
          <a:prstGeom prst="rect">
            <a:avLst/>
          </a:prstGeom>
        </p:spPr>
      </p:pic>
      <p:pic>
        <p:nvPicPr>
          <p:cNvPr id="12" name="Рисунок 11" descr="07489091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948264" y="1772816"/>
            <a:ext cx="1440160" cy="203690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9512" y="386104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С. Прокофьев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83768" y="393305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И.Стравинский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932040" y="393305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Шнитке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32240" y="39330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С. Губайдуллина</a:t>
            </a:r>
            <a:endParaRPr lang="ru-RU" dirty="0"/>
          </a:p>
        </p:txBody>
      </p:sp>
      <p:pic>
        <p:nvPicPr>
          <p:cNvPr id="17" name="Рисунок 16" descr="chout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67544" y="4509120"/>
            <a:ext cx="1667396" cy="20334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55576" y="3410998"/>
            <a:ext cx="1457929" cy="9721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3248980"/>
            <a:ext cx="1296144" cy="12961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668987"/>
            <a:ext cx="1240532" cy="9924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6159"/>
            <a:ext cx="9144000" cy="576064"/>
          </a:xfrm>
          <a:solidFill>
            <a:srgbClr val="FFFF66"/>
          </a:solidFill>
        </p:spPr>
        <p:txBody>
          <a:bodyPr>
            <a:noAutofit/>
          </a:bodyPr>
          <a:lstStyle/>
          <a:p>
            <a:pPr algn="ctr"/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Целесообразность использования 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ИКТ в воспитательном процессе</a:t>
            </a:r>
            <a:endParaRPr lang="ru-RU" sz="2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087025232"/>
              </p:ext>
            </p:extLst>
          </p:nvPr>
        </p:nvGraphicFramePr>
        <p:xfrm>
          <a:off x="107950" y="908719"/>
          <a:ext cx="8928100" cy="5833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3635896" y="3356992"/>
            <a:ext cx="1944216" cy="9361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 Narrow" pitchFamily="34" charset="0"/>
              </a:rPr>
              <a:t>Информация</a:t>
            </a:r>
            <a:endParaRPr lang="ru-RU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0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720080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600" dirty="0" smtClean="0">
                <a:solidFill>
                  <a:srgbClr val="FFFF00"/>
                </a:solidFill>
              </a:rPr>
              <a:t>Динамика качества обучения по смежным предметам</a:t>
            </a:r>
            <a:endParaRPr lang="ru-RU" sz="2600" dirty="0">
              <a:solidFill>
                <a:srgbClr val="FFFF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488592408"/>
              </p:ext>
            </p:extLst>
          </p:nvPr>
        </p:nvGraphicFramePr>
        <p:xfrm>
          <a:off x="0" y="1124744"/>
          <a:ext cx="8964488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78819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IMG_4545.JPG"/>
          <p:cNvPicPr>
            <a:picLocks noChangeAspect="1"/>
          </p:cNvPicPr>
          <p:nvPr/>
        </p:nvPicPr>
        <p:blipFill>
          <a:blip r:embed="rId2" cstate="screen">
            <a:lum bright="30000"/>
          </a:blip>
          <a:stretch>
            <a:fillRect/>
          </a:stretch>
        </p:blipFill>
        <p:spPr>
          <a:xfrm>
            <a:off x="2339752" y="1196752"/>
            <a:ext cx="2214246" cy="29523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3573016"/>
            <a:ext cx="2232248" cy="306772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196752"/>
            <a:ext cx="2088232" cy="3011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9512" y="764704"/>
            <a:ext cx="1872208" cy="1386154"/>
          </a:xfrm>
          <a:prstGeom prst="rect">
            <a:avLst/>
          </a:prstGeom>
          <a:solidFill>
            <a:srgbClr val="00B0F0"/>
          </a:solidFill>
          <a:ln w="38100">
            <a:solidFill>
              <a:srgbClr val="FFFF99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harpenSoften amount="25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020272" y="764704"/>
            <a:ext cx="1891539" cy="2659660"/>
          </a:xfrm>
          <a:prstGeom prst="rect">
            <a:avLst/>
          </a:prstGeom>
          <a:ln w="38100">
            <a:solidFill>
              <a:srgbClr val="FFFF99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9512" y="5229200"/>
            <a:ext cx="1906204" cy="1440160"/>
          </a:xfrm>
          <a:prstGeom prst="rect">
            <a:avLst/>
          </a:prstGeom>
          <a:ln w="38100">
            <a:solidFill>
              <a:srgbClr val="FFFF99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3645024"/>
            <a:ext cx="1988109" cy="29523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276872"/>
            <a:ext cx="1872208" cy="2808403"/>
          </a:xfrm>
          <a:prstGeom prst="rect">
            <a:avLst/>
          </a:prstGeom>
        </p:spPr>
      </p:pic>
      <p:pic>
        <p:nvPicPr>
          <p:cNvPr id="13" name="Рисунок 12" descr="IMG_4543.JPG"/>
          <p:cNvPicPr>
            <a:picLocks noChangeAspect="1"/>
          </p:cNvPicPr>
          <p:nvPr/>
        </p:nvPicPr>
        <p:blipFill>
          <a:blip r:embed="rId13" cstate="screen">
            <a:lum bright="10000"/>
          </a:blip>
          <a:stretch>
            <a:fillRect/>
          </a:stretch>
        </p:blipFill>
        <p:spPr>
          <a:xfrm>
            <a:off x="4572000" y="3645024"/>
            <a:ext cx="2160240" cy="29871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5536" y="0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99"/>
                </a:solidFill>
              </a:rPr>
              <a:t>Участие в муниципальной программе «Одаренные дети»</a:t>
            </a:r>
            <a:endParaRPr lang="ru-RU" sz="3200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55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0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Грани таланта</a:t>
            </a:r>
            <a:endParaRPr lang="ru-RU" dirty="0"/>
          </a:p>
        </p:txBody>
      </p:sp>
      <p:pic>
        <p:nvPicPr>
          <p:cNvPr id="6" name="Рисунок 5" descr="IMG_125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980728"/>
            <a:ext cx="2455150" cy="1728192"/>
          </a:xfrm>
          <a:prstGeom prst="round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7" name="Рисунок 6" descr="P10003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4941168"/>
            <a:ext cx="2376264" cy="1728192"/>
          </a:xfrm>
          <a:prstGeom prst="round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0" name="Рисунок 9" descr="IMG_288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16216" y="5013176"/>
            <a:ext cx="2376264" cy="1632182"/>
          </a:xfrm>
          <a:prstGeom prst="round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8" name="Рисунок 7" descr="image_1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44208" y="3068960"/>
            <a:ext cx="2411027" cy="1656184"/>
          </a:xfrm>
          <a:prstGeom prst="round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1" name="Рисунок 10" descr="IMG_453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3528" y="2996952"/>
            <a:ext cx="2376264" cy="1710190"/>
          </a:xfrm>
          <a:prstGeom prst="round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2" name="Рисунок 11" descr="IMG_2695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419872" y="1052736"/>
            <a:ext cx="2483768" cy="1655845"/>
          </a:xfrm>
          <a:prstGeom prst="round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3" name="Рисунок 12" descr="IMG_4540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444208" y="1052736"/>
            <a:ext cx="2376264" cy="1646802"/>
          </a:xfrm>
          <a:prstGeom prst="round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4" name="Рисунок 13" descr="IMG_4548.JPG"/>
          <p:cNvPicPr>
            <a:picLocks noChangeAspect="1"/>
          </p:cNvPicPr>
          <p:nvPr/>
        </p:nvPicPr>
        <p:blipFill>
          <a:blip r:embed="rId9" cstate="screen">
            <a:lum bright="10000"/>
          </a:blip>
          <a:stretch>
            <a:fillRect/>
          </a:stretch>
        </p:blipFill>
        <p:spPr>
          <a:xfrm>
            <a:off x="3491880" y="2996952"/>
            <a:ext cx="2304256" cy="1728192"/>
          </a:xfrm>
          <a:prstGeom prst="round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6" name="Рисунок 15" descr="IMG_4551.JPG"/>
          <p:cNvPicPr>
            <a:picLocks noChangeAspect="1"/>
          </p:cNvPicPr>
          <p:nvPr/>
        </p:nvPicPr>
        <p:blipFill>
          <a:blip r:embed="rId10" cstate="screen">
            <a:lum bright="-10000"/>
          </a:blip>
          <a:stretch>
            <a:fillRect/>
          </a:stretch>
        </p:blipFill>
        <p:spPr>
          <a:xfrm>
            <a:off x="3491880" y="4941168"/>
            <a:ext cx="2304256" cy="1728192"/>
          </a:xfrm>
          <a:prstGeom prst="round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5229200"/>
            <a:ext cx="1343366" cy="1224694"/>
          </a:xfrm>
        </p:spPr>
      </p:pic>
      <p:sp>
        <p:nvSpPr>
          <p:cNvPr id="12" name="Прямоугольник 11"/>
          <p:cNvSpPr/>
          <p:nvPr/>
        </p:nvSpPr>
        <p:spPr>
          <a:xfrm>
            <a:off x="3059832" y="2636912"/>
            <a:ext cx="3096344" cy="1584176"/>
          </a:xfrm>
          <a:prstGeom prst="rect">
            <a:avLst/>
          </a:prstGeom>
          <a:solidFill>
            <a:srgbClr val="FF00FF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Музыкальная культура и </a:t>
            </a:r>
            <a:r>
              <a:rPr lang="ru-RU" sz="21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здоровьесбережение</a:t>
            </a:r>
            <a:endParaRPr lang="ru-RU" sz="2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59832" y="404664"/>
            <a:ext cx="3168352" cy="1224136"/>
          </a:xfrm>
          <a:prstGeom prst="rect">
            <a:avLst/>
          </a:prstGeom>
          <a:solidFill>
            <a:srgbClr val="0066FF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66"/>
                </a:solidFill>
              </a:rPr>
              <a:t>Уроки музыки способствуют снятию нервно-психологических перегрузок</a:t>
            </a:r>
            <a:endParaRPr lang="ru-RU" b="1" dirty="0">
              <a:solidFill>
                <a:srgbClr val="FFFF66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5229200"/>
            <a:ext cx="3168352" cy="1093202"/>
          </a:xfrm>
          <a:prstGeom prst="rect">
            <a:avLst/>
          </a:prstGeom>
          <a:solidFill>
            <a:srgbClr val="0066FF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66"/>
                </a:solidFill>
              </a:rPr>
              <a:t>Развитие мышечного аппарата</a:t>
            </a:r>
            <a:endParaRPr lang="ru-RU" dirty="0">
              <a:solidFill>
                <a:srgbClr val="FFFF66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1988840"/>
            <a:ext cx="2304256" cy="1206942"/>
          </a:xfrm>
          <a:prstGeom prst="rect">
            <a:avLst/>
          </a:prstGeom>
          <a:solidFill>
            <a:srgbClr val="0066FF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66"/>
                </a:solidFill>
              </a:rPr>
              <a:t>Развитие эмоциональной отзывчивости</a:t>
            </a:r>
            <a:endParaRPr lang="ru-RU" dirty="0">
              <a:solidFill>
                <a:srgbClr val="FFFF66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16216" y="3789040"/>
            <a:ext cx="2304256" cy="1152128"/>
          </a:xfrm>
          <a:prstGeom prst="rect">
            <a:avLst/>
          </a:prstGeom>
          <a:solidFill>
            <a:srgbClr val="0066FF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66"/>
                </a:solidFill>
              </a:rPr>
              <a:t>Рациональная организация образовательной деятельности</a:t>
            </a:r>
            <a:endParaRPr lang="ru-RU" dirty="0">
              <a:solidFill>
                <a:srgbClr val="FFFF66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1988840"/>
            <a:ext cx="2232248" cy="1152128"/>
          </a:xfrm>
          <a:prstGeom prst="rect">
            <a:avLst/>
          </a:prstGeom>
          <a:solidFill>
            <a:srgbClr val="0066FF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66"/>
                </a:solidFill>
              </a:rPr>
              <a:t>Здоровый психологический климат на уроке</a:t>
            </a:r>
            <a:endParaRPr lang="ru-RU" dirty="0">
              <a:solidFill>
                <a:srgbClr val="FFFF66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7544" y="3789040"/>
            <a:ext cx="2232248" cy="1152128"/>
          </a:xfrm>
          <a:prstGeom prst="rect">
            <a:avLst/>
          </a:prstGeom>
          <a:solidFill>
            <a:srgbClr val="0066FF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66"/>
                </a:solidFill>
              </a:rPr>
              <a:t>Оздоровительный эффект классической музыки</a:t>
            </a:r>
            <a:endParaRPr lang="ru-RU" dirty="0">
              <a:solidFill>
                <a:srgbClr val="FFFF66"/>
              </a:solidFill>
            </a:endParaRPr>
          </a:p>
        </p:txBody>
      </p:sp>
      <p:sp>
        <p:nvSpPr>
          <p:cNvPr id="22" name="Стрелка вверх 21"/>
          <p:cNvSpPr/>
          <p:nvPr/>
        </p:nvSpPr>
        <p:spPr>
          <a:xfrm>
            <a:off x="4499992" y="1628800"/>
            <a:ext cx="288032" cy="1008112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лево 22"/>
          <p:cNvSpPr/>
          <p:nvPr/>
        </p:nvSpPr>
        <p:spPr>
          <a:xfrm>
            <a:off x="2699792" y="2924944"/>
            <a:ext cx="360040" cy="270838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лево 23"/>
          <p:cNvSpPr/>
          <p:nvPr/>
        </p:nvSpPr>
        <p:spPr>
          <a:xfrm>
            <a:off x="2699792" y="3789040"/>
            <a:ext cx="360040" cy="21602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6156176" y="2924944"/>
            <a:ext cx="360040" cy="27083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6156176" y="3789040"/>
            <a:ext cx="360040" cy="247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572000" y="4221088"/>
            <a:ext cx="288032" cy="100811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5229200"/>
            <a:ext cx="1529611" cy="109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548680"/>
            <a:ext cx="1656184" cy="1152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476672"/>
            <a:ext cx="1584176" cy="113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799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67544" y="3407959"/>
            <a:ext cx="2160240" cy="32433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1373385"/>
            <a:ext cx="2232248" cy="33155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914400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FBC057"/>
                </a:solidFill>
              </a:rPr>
              <a:t>Мои выпускники</a:t>
            </a:r>
            <a:endParaRPr lang="ru-RU" sz="6000" dirty="0">
              <a:solidFill>
                <a:srgbClr val="FBC057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340768"/>
            <a:ext cx="2651760" cy="17853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2532533"/>
            <a:ext cx="2664296" cy="17938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501008"/>
            <a:ext cx="2681666" cy="18055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3" y="4825870"/>
            <a:ext cx="2764031" cy="17727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99503" y="4941168"/>
            <a:ext cx="1344793" cy="134479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1633" y="1268759"/>
            <a:ext cx="1346549" cy="158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8633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36912"/>
          </a:xfrm>
        </p:spPr>
        <p:txBody>
          <a:bodyPr/>
          <a:lstStyle/>
          <a:p>
            <a:r>
              <a:rPr lang="ru-RU" sz="4400" dirty="0" smtClean="0">
                <a:solidFill>
                  <a:srgbClr val="FFFF66"/>
                </a:solidFill>
              </a:rPr>
              <a:t>Литература для самообразования</a:t>
            </a:r>
            <a:br>
              <a:rPr lang="ru-RU" sz="4400" dirty="0" smtClean="0">
                <a:solidFill>
                  <a:srgbClr val="FFFF66"/>
                </a:solidFill>
              </a:rPr>
            </a:br>
            <a:r>
              <a:rPr lang="ru-RU" sz="2000" dirty="0" smtClean="0"/>
              <a:t>1. Боева Е. Л., Кондрашина О. И. Работа с одаренными детьми. Выявление одаренности у детей. – М., Просвещение, 2011. </a:t>
            </a:r>
            <a:br>
              <a:rPr lang="ru-RU" sz="2000" dirty="0" smtClean="0"/>
            </a:br>
            <a:r>
              <a:rPr lang="ru-RU" sz="2000" dirty="0" smtClean="0"/>
              <a:t>2. Дубровина И.В. Психология образования. – «Владос», М., 2012.</a:t>
            </a:r>
            <a:br>
              <a:rPr lang="ru-RU" sz="2000" dirty="0" smtClean="0"/>
            </a:br>
            <a:r>
              <a:rPr lang="ru-RU" sz="2000" dirty="0" smtClean="0"/>
              <a:t>3.  Кирнарская Д.К. Психолошия социальных способностей. – </a:t>
            </a:r>
            <a:br>
              <a:rPr lang="ru-RU" sz="2000" dirty="0" smtClean="0"/>
            </a:br>
            <a:r>
              <a:rPr lang="ru-RU" sz="2000" dirty="0" smtClean="0"/>
              <a:t>М., Просвещение, 2011.</a:t>
            </a:r>
            <a:endParaRPr lang="ru-RU" sz="4400" dirty="0">
              <a:solidFill>
                <a:srgbClr val="FFFF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2132856"/>
            <a:ext cx="4608512" cy="432048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4. Селевко Г. К. Современные образовательные технологии. –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М., 1998.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5. Гаккель Л. Е. Фортепианная музыка </a:t>
            </a:r>
            <a:r>
              <a:rPr lang="en-US" sz="2000" dirty="0" smtClean="0"/>
              <a:t>XX</a:t>
            </a:r>
            <a:r>
              <a:rPr lang="ru-RU" sz="2000" dirty="0" smtClean="0"/>
              <a:t> века. – «Советский композитор», Л., 1976.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6. Розинер Феликс Искусство Чюрлениса. – «Терра», М., 1993.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7. Чюрленис М.К. Избранные произведения для фортепиано. – «Музыка», Л., 1980.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8.  </a:t>
            </a:r>
            <a:r>
              <a:rPr lang="ru-RU" dirty="0" smtClean="0"/>
              <a:t>Гудинг Д., Ленокс Д. Мировоззрение</a:t>
            </a:r>
          </a:p>
        </p:txBody>
      </p:sp>
      <p:pic>
        <p:nvPicPr>
          <p:cNvPr id="5" name="Содержимое 4" descr="IMG_4556.JPG"/>
          <p:cNvPicPr>
            <a:picLocks noGrp="1" noChangeAspect="1"/>
          </p:cNvPicPr>
          <p:nvPr>
            <p:ph sz="quarter" idx="14"/>
          </p:nvPr>
        </p:nvPicPr>
        <p:blipFill>
          <a:blip r:embed="rId2" cstate="screen"/>
          <a:stretch>
            <a:fillRect/>
          </a:stretch>
        </p:blipFill>
        <p:spPr>
          <a:xfrm>
            <a:off x="4355976" y="2564904"/>
            <a:ext cx="4500960" cy="33757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188640"/>
            <a:ext cx="3933987" cy="295232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1619672" y="1484784"/>
            <a:ext cx="7524328" cy="5373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                                «</a:t>
            </a:r>
            <a:r>
              <a:rPr lang="ru-RU" sz="54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Талант</a:t>
            </a:r>
            <a:r>
              <a:rPr lang="ru-RU" sz="48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                   </a:t>
            </a:r>
            <a:r>
              <a:rPr lang="ru-RU" sz="4800" dirty="0" smtClean="0">
                <a:effectLst/>
                <a:latin typeface="+mj-lt"/>
                <a:cs typeface="Times New Roman" panose="02020603050405020304" pitchFamily="18" charset="0"/>
              </a:rPr>
              <a:t>ь</a:t>
            </a:r>
            <a:r>
              <a:rPr lang="ru-RU" sz="48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                создать нельзя,                     но можно развивать культуру, как почву, на которой произрастают таланты».</a:t>
            </a:r>
            <a:endParaRPr lang="ru-RU" sz="3600" b="1" i="1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Г.Г. Нейгауз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50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332655"/>
            <a:ext cx="2448271" cy="35953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052736"/>
            <a:ext cx="5950432" cy="10668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FFFF66"/>
                </a:solidFill>
              </a:rPr>
              <a:t>Тема </a:t>
            </a:r>
            <a:r>
              <a:rPr lang="ru-RU" sz="4400" b="1" dirty="0" smtClean="0">
                <a:solidFill>
                  <a:srgbClr val="FFFF66"/>
                </a:solidFill>
              </a:rPr>
              <a:t>самообразования:</a:t>
            </a:r>
            <a:endParaRPr lang="ru-RU" sz="4400" b="1" dirty="0">
              <a:solidFill>
                <a:srgbClr val="FFFF66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251520" y="2924944"/>
            <a:ext cx="8784976" cy="28812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«</a:t>
            </a:r>
            <a:r>
              <a:rPr lang="ru-RU" sz="4400" dirty="0"/>
              <a:t>Культурологические 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функции </a:t>
            </a:r>
            <a:r>
              <a:rPr lang="ru-RU" sz="4400" dirty="0"/>
              <a:t>педагога 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дополнительного образования </a:t>
            </a:r>
          </a:p>
          <a:p>
            <a:pPr marL="0" indent="0">
              <a:buNone/>
            </a:pPr>
            <a:r>
              <a:rPr lang="ru-RU" sz="4400" dirty="0" smtClean="0"/>
              <a:t>в </a:t>
            </a:r>
            <a:r>
              <a:rPr lang="ru-RU" sz="4400" dirty="0"/>
              <a:t>современной </a:t>
            </a:r>
            <a:r>
              <a:rPr lang="ru-RU" sz="4400" dirty="0" smtClean="0"/>
              <a:t>образовательной среде</a:t>
            </a:r>
            <a:r>
              <a:rPr lang="ru-RU" sz="4400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xmlns="" val="390236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07504" y="1196752"/>
            <a:ext cx="8928992" cy="554461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960197531"/>
              </p:ext>
            </p:extLst>
          </p:nvPr>
        </p:nvGraphicFramePr>
        <p:xfrm>
          <a:off x="107504" y="116632"/>
          <a:ext cx="8928992" cy="6656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parent_meeting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012160" y="4509120"/>
            <a:ext cx="2927226" cy="213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6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76056" y="3933056"/>
            <a:ext cx="3820275" cy="2615419"/>
          </a:xfrm>
          <a:prstGeom prst="rect">
            <a:avLst/>
          </a:prstGeom>
        </p:spPr>
      </p:pic>
      <p:pic>
        <p:nvPicPr>
          <p:cNvPr id="9" name="Рисунок 8" descr="img0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8064" y="260648"/>
            <a:ext cx="3718894" cy="2448272"/>
          </a:xfrm>
          <a:prstGeom prst="rect">
            <a:avLst/>
          </a:prstGeom>
        </p:spPr>
      </p:pic>
      <p:pic>
        <p:nvPicPr>
          <p:cNvPr id="10" name="Рисунок 9" descr="img0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55776" y="1916832"/>
            <a:ext cx="4055751" cy="2670036"/>
          </a:xfrm>
          <a:prstGeom prst="rect">
            <a:avLst/>
          </a:prstGeom>
        </p:spPr>
      </p:pic>
      <p:pic>
        <p:nvPicPr>
          <p:cNvPr id="7" name="Рисунок 6" descr="DSC_052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51520" y="260648"/>
            <a:ext cx="3829517" cy="2808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077072"/>
            <a:ext cx="3621242" cy="247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857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10672" cy="1019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FF99"/>
                </a:solidFill>
              </a:rPr>
              <a:t>Мой класс</a:t>
            </a:r>
            <a:endParaRPr lang="ru-RU" sz="4400" dirty="0">
              <a:solidFill>
                <a:srgbClr val="FFFF99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867547464"/>
              </p:ext>
            </p:extLst>
          </p:nvPr>
        </p:nvGraphicFramePr>
        <p:xfrm>
          <a:off x="2555776" y="1052736"/>
          <a:ext cx="40324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img00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5536" y="4221088"/>
            <a:ext cx="3347136" cy="244827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6" name="Рисунок 5" descr="img11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04248" y="764704"/>
            <a:ext cx="1978979" cy="2890644"/>
          </a:xfrm>
          <a:prstGeom prst="rect">
            <a:avLst/>
          </a:prstGeom>
        </p:spPr>
      </p:pic>
      <p:pic>
        <p:nvPicPr>
          <p:cNvPr id="7" name="Рисунок 6" descr="img11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148064" y="4149080"/>
            <a:ext cx="3384376" cy="2464890"/>
          </a:xfrm>
          <a:prstGeom prst="rect">
            <a:avLst/>
          </a:prstGeom>
        </p:spPr>
      </p:pic>
      <p:pic>
        <p:nvPicPr>
          <p:cNvPr id="9" name="Рисунок 8" descr="img03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11560" y="764704"/>
            <a:ext cx="194735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995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100811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Деятельность преподавателя, направленная на решение педагогической проблемы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79512" y="1124744"/>
            <a:ext cx="8784976" cy="547260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87824" y="2492896"/>
            <a:ext cx="3168352" cy="1152128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Личностно-ориентированное обучение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7624" y="1340768"/>
            <a:ext cx="2520280" cy="79208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1B0D71"/>
                </a:solidFill>
              </a:rPr>
              <a:t>Анкетирование родителей </a:t>
            </a:r>
            <a:endParaRPr lang="ru-RU" b="1" dirty="0">
              <a:solidFill>
                <a:srgbClr val="1B0D7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45669" y="1340768"/>
            <a:ext cx="2520280" cy="79208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1B0D71"/>
                </a:solidFill>
              </a:rPr>
              <a:t>Анкетирование обучающихся</a:t>
            </a:r>
            <a:endParaRPr lang="ru-RU" b="1" dirty="0">
              <a:solidFill>
                <a:srgbClr val="1B0D7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59832" y="4005064"/>
            <a:ext cx="3024336" cy="85703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1B0D71"/>
                </a:solidFill>
              </a:rPr>
              <a:t>Составление личных образовательных программ</a:t>
            </a:r>
            <a:endParaRPr lang="ru-RU" b="1" dirty="0">
              <a:solidFill>
                <a:srgbClr val="1B0D7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91680" y="5301208"/>
            <a:ext cx="2880320" cy="129614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1B0D71"/>
                </a:solidFill>
              </a:rPr>
              <a:t>Реализация индивидуальных планов развития по общехудожественным программам</a:t>
            </a:r>
            <a:endParaRPr lang="ru-RU" sz="1400" b="1" dirty="0">
              <a:solidFill>
                <a:srgbClr val="1B0D7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32040" y="5301208"/>
            <a:ext cx="2808312" cy="129614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1B0D71"/>
                </a:solidFill>
              </a:rPr>
              <a:t>Реализация индивидуальных планов по дополнительным предпрофессиональным общеобразовательным программам</a:t>
            </a:r>
            <a:endParaRPr lang="ru-RU" sz="1400" b="1" dirty="0">
              <a:solidFill>
                <a:srgbClr val="1B0D7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5536" y="2348880"/>
            <a:ext cx="2196244" cy="273630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1B0D71"/>
                </a:solidFill>
              </a:rPr>
              <a:t>Внеклассные мероприятия, направленные на реализацию следующих потребностей: познавательной, самоопределения, самовоспитания, самоутверждения, </a:t>
            </a:r>
            <a:r>
              <a:rPr lang="ru-RU" sz="1400" b="1" dirty="0" err="1" smtClean="0">
                <a:solidFill>
                  <a:srgbClr val="1B0D71"/>
                </a:solidFill>
              </a:rPr>
              <a:t>самосовершенство-вания</a:t>
            </a:r>
            <a:endParaRPr lang="ru-RU" sz="1400" b="1" dirty="0">
              <a:solidFill>
                <a:srgbClr val="1B0D7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516216" y="2345347"/>
            <a:ext cx="2232248" cy="273630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1B0D71"/>
                </a:solidFill>
              </a:rPr>
              <a:t>Мероприятия творческой направленности для формирования интересов, взглядов, ценностных ориентиров, мировоззрения, морально-этических принципов</a:t>
            </a:r>
            <a:endParaRPr lang="ru-RU" sz="1400" b="1" dirty="0">
              <a:solidFill>
                <a:srgbClr val="1B0D7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3635896" y="2132856"/>
            <a:ext cx="216024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5436096" y="2060848"/>
            <a:ext cx="288032" cy="4320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2591780" y="3176972"/>
            <a:ext cx="396044" cy="1080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156176" y="3176972"/>
            <a:ext cx="360040" cy="1800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3275856" y="4862094"/>
            <a:ext cx="720080" cy="4391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364088" y="4862094"/>
            <a:ext cx="648072" cy="4391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563888" y="3645024"/>
            <a:ext cx="0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652120" y="3645024"/>
            <a:ext cx="0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4202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807967698"/>
              </p:ext>
            </p:extLst>
          </p:nvPr>
        </p:nvGraphicFramePr>
        <p:xfrm>
          <a:off x="323528" y="173802"/>
          <a:ext cx="8568952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 flipV="1">
            <a:off x="3635896" y="1196752"/>
            <a:ext cx="648072" cy="1080120"/>
          </a:xfrm>
          <a:prstGeom prst="line">
            <a:avLst/>
          </a:prstGeom>
          <a:ln w="19050">
            <a:solidFill>
              <a:srgbClr val="FF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915816" y="1268760"/>
            <a:ext cx="504056" cy="1008112"/>
          </a:xfrm>
          <a:prstGeom prst="line">
            <a:avLst/>
          </a:prstGeom>
          <a:ln w="19050">
            <a:solidFill>
              <a:srgbClr val="FF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195736" y="1700808"/>
            <a:ext cx="1152128" cy="576064"/>
          </a:xfrm>
          <a:prstGeom prst="line">
            <a:avLst/>
          </a:prstGeom>
          <a:ln w="19050">
            <a:solidFill>
              <a:srgbClr val="FF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932040" y="4365104"/>
            <a:ext cx="1296144" cy="936104"/>
          </a:xfrm>
          <a:prstGeom prst="line">
            <a:avLst/>
          </a:prstGeom>
          <a:ln w="19050">
            <a:solidFill>
              <a:srgbClr val="FF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11960" y="4365104"/>
            <a:ext cx="216024" cy="1224136"/>
          </a:xfrm>
          <a:prstGeom prst="line">
            <a:avLst/>
          </a:prstGeom>
          <a:ln w="19050">
            <a:solidFill>
              <a:srgbClr val="FF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62200" y="4497232"/>
            <a:ext cx="2077552" cy="205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630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60848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Методическое сопровождение проекта «Мир современного искусства»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2400" dirty="0" smtClean="0"/>
              <a:t>Доклад «О некоторых аспектах современного искусства»</a:t>
            </a:r>
            <a:br>
              <a:rPr lang="ru-RU" sz="2400" dirty="0" smtClean="0"/>
            </a:br>
            <a:endParaRPr lang="ru-RU" sz="3200" dirty="0"/>
          </a:p>
        </p:txBody>
      </p:sp>
      <p:pic>
        <p:nvPicPr>
          <p:cNvPr id="7" name="Рисунок 6" descr="Claude_Debussy-235x3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1" y="1844824"/>
            <a:ext cx="1353751" cy="1728192"/>
          </a:xfrm>
          <a:prstGeom prst="rect">
            <a:avLst/>
          </a:prstGeom>
        </p:spPr>
      </p:pic>
      <p:pic>
        <p:nvPicPr>
          <p:cNvPr id="8" name="Рисунок 7" descr="1c89421004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71800" y="1844824"/>
            <a:ext cx="1440160" cy="17621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7544" y="36450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К. Дебюсси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843808" y="371703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Н. Рерих</a:t>
            </a:r>
            <a:endParaRPr lang="ru-RU" dirty="0"/>
          </a:p>
        </p:txBody>
      </p:sp>
      <p:pic>
        <p:nvPicPr>
          <p:cNvPr id="11" name="Рисунок 10" descr="ritt111b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4048" y="1844824"/>
            <a:ext cx="1274298" cy="17281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60032" y="371703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Шенберг</a:t>
            </a:r>
          </a:p>
          <a:p>
            <a:endParaRPr lang="ru-RU" dirty="0"/>
          </a:p>
        </p:txBody>
      </p:sp>
      <p:pic>
        <p:nvPicPr>
          <p:cNvPr id="13" name="Рисунок 12" descr="munter-gabriele-1906-portrait-of-wassily-kandinsky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948264" y="1844824"/>
            <a:ext cx="1288916" cy="177945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60232" y="37170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В. Кандинский</a:t>
            </a:r>
            <a:endParaRPr lang="ru-RU" dirty="0"/>
          </a:p>
        </p:txBody>
      </p:sp>
      <p:pic>
        <p:nvPicPr>
          <p:cNvPr id="15" name="Рисунок 14" descr="kandinskiy картина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148064" y="4149080"/>
            <a:ext cx="3371574" cy="2473892"/>
          </a:xfrm>
          <a:prstGeom prst="rect">
            <a:avLst/>
          </a:prstGeom>
        </p:spPr>
      </p:pic>
      <p:pic>
        <p:nvPicPr>
          <p:cNvPr id="16" name="Рисунок 15" descr="Abode_of_Gesarрерих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39552" y="4149080"/>
            <a:ext cx="4176463" cy="25058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1016</TotalTime>
  <Words>423</Words>
  <Application>Microsoft Office PowerPoint</Application>
  <PresentationFormat>Экран (4:3)</PresentationFormat>
  <Paragraphs>109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Базовая</vt:lpstr>
      <vt:lpstr>Слайд 1</vt:lpstr>
      <vt:lpstr>Слайд 2</vt:lpstr>
      <vt:lpstr>Тема самообразования:</vt:lpstr>
      <vt:lpstr>Слайд 4</vt:lpstr>
      <vt:lpstr>Слайд 5</vt:lpstr>
      <vt:lpstr>Мой класс</vt:lpstr>
      <vt:lpstr>Деятельность преподавателя, направленная на решение педагогической проблемы</vt:lpstr>
      <vt:lpstr>Слайд 8</vt:lpstr>
      <vt:lpstr>Методическое сопровождение проекта «Мир современного искусства» Доклад «О некоторых аспектах современного искусства» </vt:lpstr>
      <vt:lpstr>Методическое сопровождение проекта  «Мир современного искусства» Темы открытых занятий:</vt:lpstr>
      <vt:lpstr>Методическое сопровождение проекта «Мир современного искусства» Разработка «Современная русская музыка и ее эволюционное развитие» </vt:lpstr>
      <vt:lpstr>Целесообразность использования ИКТ в воспитательном процессе</vt:lpstr>
      <vt:lpstr>Динамика качества обучения по смежным предметам</vt:lpstr>
      <vt:lpstr>Слайд 14</vt:lpstr>
      <vt:lpstr>Грани таланта</vt:lpstr>
      <vt:lpstr>Слайд 16</vt:lpstr>
      <vt:lpstr>Мои выпускники</vt:lpstr>
      <vt:lpstr>Литература для самообразования 1. Боева Е. Л., Кондрашина О. И. Работа с одаренными детьми. Выявление одаренности у детей. – М., Просвещение, 2011.  2. Дубровина И.В. Психология образования. – «Владос», М., 2012. 3.  Кирнарская Д.К. Психолошия социальных способностей. –  М., Просвещение, 2011.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Vad</dc:creator>
  <cp:lastModifiedBy>user</cp:lastModifiedBy>
  <cp:revision>117</cp:revision>
  <dcterms:created xsi:type="dcterms:W3CDTF">2013-12-28T11:05:28Z</dcterms:created>
  <dcterms:modified xsi:type="dcterms:W3CDTF">2017-09-20T17:27:27Z</dcterms:modified>
</cp:coreProperties>
</file>