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9999"/>
    <a:srgbClr val="00CCFF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54.radikal.ru/i144/1105/54/d5ba824e6097.png" TargetMode="External"/><Relationship Id="rId3" Type="http://schemas.openxmlformats.org/officeDocument/2006/relationships/hyperlink" Target="http://sikdesign.nl/wp-content/uploads/2014/11/123a57feea_1340821634_Wave-and-stars-1-PNG1.png" TargetMode="External"/><Relationship Id="rId7" Type="http://schemas.openxmlformats.org/officeDocument/2006/relationships/hyperlink" Target="http://www.playcast.ru/uploads/2014/12/01/10883122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laycast.ru/uploads/2014/02/28/7637460.png" TargetMode="External"/><Relationship Id="rId5" Type="http://schemas.openxmlformats.org/officeDocument/2006/relationships/hyperlink" Target="http://s1.hostingkartinok.com/uploads/images/2012/04/5503c526897d542434f654fb0c72374b.png" TargetMode="External"/><Relationship Id="rId10" Type="http://schemas.openxmlformats.org/officeDocument/2006/relationships/hyperlink" Target="http://by-anna.ucoz.ru/sad/48.png" TargetMode="External"/><Relationship Id="rId4" Type="http://schemas.openxmlformats.org/officeDocument/2006/relationships/hyperlink" Target="http://hqtexture.com/uploads/posts/2012-09/1348922186-2382025-green_abstract_background-2.jpg" TargetMode="External"/><Relationship Id="rId9" Type="http://schemas.openxmlformats.org/officeDocument/2006/relationships/hyperlink" Target="http://s40.radikal.ru/i087/1203/8f/24edf65ac2ad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Шаблоны презентаций\дыхание весны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93" y="6504"/>
            <a:ext cx="9159593" cy="6851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3000372"/>
            <a:ext cx="6463620" cy="890541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solidFill>
                    <a:srgbClr val="008000"/>
                  </a:solidFill>
                </a:ln>
                <a:solidFill>
                  <a:srgbClr val="00CCFF"/>
                </a:solidFill>
                <a:latin typeface="Impact" pitchFamily="34" charset="0"/>
              </a:rPr>
              <a:t>Стихи А.Н. Плещеева  и А.Н. </a:t>
            </a:r>
            <a:r>
              <a:rPr lang="ru-RU" sz="6000" b="1" dirty="0" err="1" smtClean="0">
                <a:ln w="38100">
                  <a:solidFill>
                    <a:srgbClr val="008000"/>
                  </a:solidFill>
                </a:ln>
                <a:solidFill>
                  <a:srgbClr val="00CCFF"/>
                </a:solidFill>
                <a:latin typeface="Impact" pitchFamily="34" charset="0"/>
              </a:rPr>
              <a:t>Майкова</a:t>
            </a:r>
            <a:endParaRPr lang="ru-RU" sz="6000" b="1" dirty="0">
              <a:ln w="38100">
                <a:solidFill>
                  <a:srgbClr val="008000"/>
                </a:solidFill>
              </a:ln>
              <a:solidFill>
                <a:srgbClr val="00CCFF"/>
              </a:solidFill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5904656" cy="838944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 smtClean="0">
                <a:ln w="12700">
                  <a:solidFill>
                    <a:srgbClr val="00CCFF"/>
                  </a:solidFill>
                </a:ln>
                <a:solidFill>
                  <a:srgbClr val="008000"/>
                </a:solidFill>
                <a:latin typeface="Monotype Corsiva" pitchFamily="66" charset="0"/>
              </a:rPr>
              <a:t>Презентация к уроку </a:t>
            </a:r>
          </a:p>
          <a:p>
            <a:r>
              <a:rPr lang="ru-RU" sz="4400" b="1" dirty="0" smtClean="0">
                <a:ln w="12700">
                  <a:solidFill>
                    <a:srgbClr val="00CCFF"/>
                  </a:solidFill>
                </a:ln>
                <a:solidFill>
                  <a:srgbClr val="008000"/>
                </a:solidFill>
                <a:latin typeface="Monotype Corsiva" pitchFamily="66" charset="0"/>
              </a:rPr>
              <a:t>литературного чтения в 1 классе</a:t>
            </a:r>
            <a:endParaRPr lang="ru-RU" dirty="0">
              <a:ln w="12700">
                <a:solidFill>
                  <a:schemeClr val="tx1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5218617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8080"/>
                </a:solidFill>
                <a:latin typeface="Georgia" pitchFamily="18" charset="0"/>
              </a:rPr>
              <a:t>Презентацию подготовила  учитель начальных классов МБОУ «СОШ №1 г. Нарьян-Мара» </a:t>
            </a:r>
          </a:p>
          <a:p>
            <a:r>
              <a:rPr lang="ru-RU" sz="2000" b="1" dirty="0" smtClean="0">
                <a:solidFill>
                  <a:srgbClr val="008080"/>
                </a:solidFill>
                <a:latin typeface="Georgia" pitchFamily="18" charset="0"/>
              </a:rPr>
              <a:t>Н.П. Торопова</a:t>
            </a:r>
          </a:p>
          <a:p>
            <a:r>
              <a:rPr lang="ru-RU" sz="2000" b="1" dirty="0" smtClean="0">
                <a:solidFill>
                  <a:srgbClr val="6F0096"/>
                </a:solidFill>
                <a:latin typeface="Georgia" pitchFamily="18" charset="0"/>
              </a:rPr>
              <a:t>               </a:t>
            </a:r>
            <a:endParaRPr lang="ru-RU" sz="2000" b="1" dirty="0">
              <a:solidFill>
                <a:srgbClr val="6F0096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59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Шаблоны презентаций\Дыхание весны\яблонь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1792288" y="5367338"/>
            <a:ext cx="5486400" cy="2762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7351712" cy="1490662"/>
          </a:xfrm>
        </p:spPr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b="1" dirty="0" smtClean="0"/>
              <a:t>Весна да осень – на дню погод восемь</a:t>
            </a:r>
            <a:endParaRPr lang="ru-RU" sz="3200" b="1" dirty="0"/>
          </a:p>
        </p:txBody>
      </p:sp>
      <p:pic>
        <p:nvPicPr>
          <p:cNvPr id="6" name="Picture 2" descr="http://s006.radikal.ru/i213/1402/fe/1e525371748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357298"/>
            <a:ext cx="4143404" cy="27683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3984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Шаблоны презентаций\Дыхание весны\яблонь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84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93" y="6504"/>
            <a:ext cx="9159593" cy="6851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272808" cy="216024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/>
              <a:t>Ссылки на источники изображений:</a:t>
            </a:r>
            <a:br>
              <a:rPr lang="ru-RU" sz="1600" dirty="0" smtClean="0"/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3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3"/>
              </a:rPr>
              <a:t>sikdesign.nl/wp-content/uploads/2014/11/123a57feea_1340821634_Wave-and-stars-1-PNG1.png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4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4"/>
              </a:rPr>
              <a:t>hqtexture.com/uploads/posts/2012-09/1348922186-2382025-green_abstract_background-2.jpg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5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5"/>
              </a:rPr>
              <a:t>s1.hostingkartinok.com/uploads/images/2012/04/5503c526897d542434f654fb0c72374b.png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6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6"/>
              </a:rPr>
              <a:t>www.playcast.ru/uploads/2014/02/28/7637460.png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7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7"/>
              </a:rPr>
              <a:t>www.playcast.ru/uploads/2014/12/01/10883122.png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8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8"/>
              </a:rPr>
              <a:t>s54.radikal.ru/i144/1105/54/d5ba824e6097.png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9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9"/>
              </a:rPr>
              <a:t>s40.radikal.ru/i087/1203/8f/24edf65ac2ad.png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r>
              <a:rPr lang="ru-RU" sz="1400" u="sng" dirty="0">
                <a:solidFill>
                  <a:srgbClr val="00CCFF"/>
                </a:solidFill>
                <a:latin typeface="Times New Roman"/>
                <a:ea typeface="Calibri"/>
                <a:hlinkClick r:id="rId10"/>
              </a:rPr>
              <a:t>http://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  <a:hlinkClick r:id="rId10"/>
              </a:rPr>
              <a:t>by-anna.ucoz.ru/sad/48.png</a:t>
            </a:r>
            <a: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  <a:t>;</a:t>
            </a:r>
            <a:br>
              <a:rPr lang="ru-RU" sz="1400" u="sng" dirty="0" smtClean="0">
                <a:solidFill>
                  <a:srgbClr val="00CCFF"/>
                </a:solidFill>
                <a:latin typeface="Times New Roman"/>
                <a:ea typeface="Calibri"/>
              </a:rPr>
            </a:br>
            <a:endParaRPr lang="ru-RU" sz="1600" dirty="0">
              <a:solidFill>
                <a:srgbClr val="00CC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02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Шаблоны презентаций\Дыхание весны\дыхание весн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357422" y="1600200"/>
            <a:ext cx="6329378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900" dirty="0" smtClean="0"/>
              <a:t>Зеленоглаза, весела,</a:t>
            </a:r>
          </a:p>
          <a:p>
            <a:pPr>
              <a:buNone/>
            </a:pPr>
            <a:r>
              <a:rPr lang="ru-RU" sz="5900" dirty="0" smtClean="0"/>
              <a:t>Девица- красавица.</a:t>
            </a:r>
          </a:p>
          <a:p>
            <a:pPr>
              <a:buNone/>
            </a:pPr>
            <a:r>
              <a:rPr lang="ru-RU" sz="5900" dirty="0" smtClean="0"/>
              <a:t>Нам в подарок принесла,</a:t>
            </a:r>
          </a:p>
          <a:p>
            <a:pPr>
              <a:buNone/>
            </a:pPr>
            <a:r>
              <a:rPr lang="ru-RU" sz="5900" dirty="0" smtClean="0"/>
              <a:t>То, что всем понравится:</a:t>
            </a:r>
          </a:p>
          <a:p>
            <a:pPr>
              <a:buNone/>
            </a:pPr>
            <a:r>
              <a:rPr lang="ru-RU" sz="5900" dirty="0" smtClean="0"/>
              <a:t>Зелень - листьям,</a:t>
            </a:r>
          </a:p>
          <a:p>
            <a:pPr>
              <a:buNone/>
            </a:pPr>
            <a:r>
              <a:rPr lang="ru-RU" sz="5900" dirty="0" smtClean="0"/>
              <a:t>Нам - тепло,</a:t>
            </a:r>
          </a:p>
          <a:p>
            <a:pPr>
              <a:buNone/>
            </a:pPr>
            <a:r>
              <a:rPr lang="ru-RU" sz="5900" dirty="0" smtClean="0"/>
              <a:t>Волшебство,</a:t>
            </a:r>
          </a:p>
          <a:p>
            <a:pPr>
              <a:buNone/>
            </a:pPr>
            <a:r>
              <a:rPr lang="ru-RU" sz="5900" dirty="0" smtClean="0"/>
              <a:t>Чтоб все цвело.</a:t>
            </a:r>
          </a:p>
          <a:p>
            <a:pPr>
              <a:buNone/>
            </a:pPr>
            <a:r>
              <a:rPr lang="ru-RU" sz="5900" dirty="0" smtClean="0"/>
              <a:t>Вслед ей прилетели птицы</a:t>
            </a:r>
          </a:p>
          <a:p>
            <a:pPr>
              <a:buNone/>
            </a:pPr>
            <a:r>
              <a:rPr lang="ru-RU" sz="5900" dirty="0" smtClean="0"/>
              <a:t> Песни петь все мастерицы.</a:t>
            </a:r>
          </a:p>
          <a:p>
            <a:pPr>
              <a:buNone/>
            </a:pPr>
            <a:r>
              <a:rPr lang="ru-RU" sz="5900" dirty="0" smtClean="0"/>
              <a:t>Догадались, кто она?</a:t>
            </a:r>
          </a:p>
          <a:p>
            <a:pPr>
              <a:buNone/>
            </a:pPr>
            <a:r>
              <a:rPr lang="ru-RU" sz="5900" dirty="0" smtClean="0"/>
              <a:t>Эта девица - 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40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Шаблоны презентаций\Дыхание весны\подснежни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Речевая разминка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Дзинь-дзинь-дзинь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«Дзинь-дзинь-дзинь", - поют </a:t>
            </a:r>
            <a:r>
              <a:rPr lang="ru-RU" u="sng" dirty="0" smtClean="0"/>
              <a:t>капели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"Ля-ля-ля", - поет </a:t>
            </a:r>
            <a:r>
              <a:rPr lang="ru-RU" u="sng" dirty="0" smtClean="0"/>
              <a:t>скворец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Дзинь-ля-ля</a:t>
            </a:r>
            <a:r>
              <a:rPr lang="ru-RU" dirty="0" smtClean="0"/>
              <a:t>! </a:t>
            </a:r>
            <a:r>
              <a:rPr lang="ru-RU" u="sng" dirty="0" smtClean="0"/>
              <a:t>На самом</a:t>
            </a:r>
            <a:r>
              <a:rPr lang="ru-RU" dirty="0" smtClean="0"/>
              <a:t> деле:</a:t>
            </a:r>
          </a:p>
          <a:p>
            <a:pPr>
              <a:buNone/>
            </a:pPr>
            <a:r>
              <a:rPr lang="ru-RU" dirty="0" smtClean="0"/>
              <a:t>Наступил </a:t>
            </a:r>
            <a:r>
              <a:rPr lang="ru-RU" u="sng" dirty="0" smtClean="0"/>
              <a:t>зиме конец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                                В. Степанов</a:t>
            </a:r>
          </a:p>
          <a:p>
            <a:endParaRPr lang="ru-RU" dirty="0"/>
          </a:p>
        </p:txBody>
      </p:sp>
      <p:pic>
        <p:nvPicPr>
          <p:cNvPr id="6" name="Picture 2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214290"/>
            <a:ext cx="1285884" cy="163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372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Шаблоны презентаций\Дыхание весны\мимоз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" y="0"/>
            <a:ext cx="91342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Исаак Левитан «Март»</a:t>
            </a:r>
            <a:endParaRPr lang="ru-RU" dirty="0"/>
          </a:p>
        </p:txBody>
      </p:sp>
      <p:pic>
        <p:nvPicPr>
          <p:cNvPr id="5" name="Picture 2" descr="C:\Users\1\Desktop\1 класс\картинки\levitan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500174"/>
            <a:ext cx="2786082" cy="231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671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Шаблоны презентаций\Дыхание весны\сон-трава и верб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36" y="0"/>
            <a:ext cx="915513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А.Н. Плещеев «Сельская песенка»</a:t>
            </a:r>
            <a:endParaRPr lang="ru-RU" dirty="0"/>
          </a:p>
        </p:txBody>
      </p:sp>
      <p:pic>
        <p:nvPicPr>
          <p:cNvPr id="6" name="Picture 4" descr="C:\Users\1\Desktop\1 класс\картинки\1317573159_www.nevsepic.com.ua_rannyaya-vesna.-1900-19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530964"/>
            <a:ext cx="2252650" cy="1544943"/>
          </a:xfrm>
          <a:prstGeom prst="rect">
            <a:avLst/>
          </a:prstGeom>
          <a:noFill/>
        </p:spPr>
      </p:pic>
      <p:pic>
        <p:nvPicPr>
          <p:cNvPr id="7" name="Picture 2" descr="Plescheev 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643050"/>
            <a:ext cx="1791951" cy="283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66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Шаблоны презентаций\Дыхание весны\берез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" y="0"/>
            <a:ext cx="9132807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28794" y="1600200"/>
            <a:ext cx="675800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СЕНИ</a:t>
            </a:r>
          </a:p>
          <a:p>
            <a:pPr>
              <a:buNone/>
            </a:pPr>
            <a:r>
              <a:rPr lang="ru-RU" dirty="0" smtClean="0"/>
              <a:t>КРАШЕ</a:t>
            </a:r>
          </a:p>
          <a:p>
            <a:pPr>
              <a:buNone/>
            </a:pPr>
            <a:r>
              <a:rPr lang="ru-RU" dirty="0" smtClean="0"/>
              <a:t>МИЛЕЙ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308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Шаблоны презентаций\Дыхание весны\сирен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37"/>
            <a:ext cx="9144000" cy="6843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А.Н. Майков</a:t>
            </a:r>
            <a:endParaRPr lang="ru-RU" dirty="0"/>
          </a:p>
        </p:txBody>
      </p:sp>
      <p:pic>
        <p:nvPicPr>
          <p:cNvPr id="5" name="Picture 2" descr="C:\Users\1\Desktop\1 класс\картинки\193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185979"/>
            <a:ext cx="3571900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6706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Шаблоны презентаций\Дыхание весны\вишн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А.Н. Майков «Ласточка примчалась…»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err="1" smtClean="0"/>
              <a:t>прим-ча-лась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dirty="0" err="1" smtClean="0"/>
              <a:t>хмурь-ся</a:t>
            </a:r>
            <a:endParaRPr lang="ru-RU" dirty="0"/>
          </a:p>
        </p:txBody>
      </p:sp>
      <p:pic>
        <p:nvPicPr>
          <p:cNvPr id="6" name="Picture 3" descr="C:\Users\1\Desktop\1 класс\картинки\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928926" y="3749687"/>
            <a:ext cx="2459232" cy="1679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355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Шаблоны презентаций\Дыхание весны\сон-тра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0"/>
            <a:ext cx="9144000" cy="6855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А.Н. Майков «Весна»</a:t>
            </a:r>
            <a:endParaRPr lang="ru-RU" dirty="0"/>
          </a:p>
        </p:txBody>
      </p:sp>
      <p:pic>
        <p:nvPicPr>
          <p:cNvPr id="5" name="Picture 2" descr="C:\Users\1\Desktop\1 класс\картинки\85422204_3736637_0_94fa2_f9c5c1d6_1X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000240"/>
            <a:ext cx="3638677" cy="2535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3598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159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Стихи А.Н. Плещеева  и А.Н. Майкова</vt:lpstr>
      <vt:lpstr>Слайд 2</vt:lpstr>
      <vt:lpstr>Речевая разминка</vt:lpstr>
      <vt:lpstr>        Исаак Левитан «Март»</vt:lpstr>
      <vt:lpstr>А.Н. Плещеев «Сельская песенка»</vt:lpstr>
      <vt:lpstr>Словарная работа</vt:lpstr>
      <vt:lpstr>А.Н. Майков</vt:lpstr>
      <vt:lpstr> А.Н. Майков «Ласточка примчалась…»</vt:lpstr>
      <vt:lpstr>А.Н. Майков «Весна»</vt:lpstr>
      <vt:lpstr>Слайд 10</vt:lpstr>
      <vt:lpstr>Спасибо за внимание!</vt:lpstr>
      <vt:lpstr>Ссылки на источники изображений: http://sikdesign.nl/wp-content/uploads/2014/11/123a57feea_1340821634_Wave-and-stars-1-PNG1.png; http://hqtexture.com/uploads/posts/2012-09/1348922186-2382025-green_abstract_background-2.jpg; http://s1.hostingkartinok.com/uploads/images/2012/04/5503c526897d542434f654fb0c72374b.png; http://www.playcast.ru/uploads/2014/02/28/7637460.png; http://www.playcast.ru/uploads/2014/12/01/10883122.png; http://s54.radikal.ru/i144/1105/54/d5ba824e6097.png; http://s40.radikal.ru/i087/1203/8f/24edf65ac2ad.png; http://by-anna.ucoz.ru/sad/48.png;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Euroset</cp:lastModifiedBy>
  <cp:revision>11</cp:revision>
  <dcterms:created xsi:type="dcterms:W3CDTF">2015-02-13T20:43:51Z</dcterms:created>
  <dcterms:modified xsi:type="dcterms:W3CDTF">2017-09-20T13:57:33Z</dcterms:modified>
</cp:coreProperties>
</file>