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4" r:id="rId11"/>
    <p:sldId id="269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ckardbell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071546"/>
            <a:ext cx="7851648" cy="1785950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solidFill>
                  <a:srgbClr val="FFFF00"/>
                </a:solidFill>
              </a:rPr>
              <a:t>«Кто живет в яйце?»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Исследовательский проект</a:t>
            </a:r>
          </a:p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Участники проекта:</a:t>
            </a:r>
            <a:r>
              <a:rPr lang="ru-RU" dirty="0" smtClean="0">
                <a:solidFill>
                  <a:schemeClr val="bg1"/>
                </a:solidFill>
              </a:rPr>
              <a:t> руководитель Силикова Я. Р., дети младшей группы, родители</a:t>
            </a:r>
          </a:p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Сроки реализации проекта: </a:t>
            </a:r>
            <a:r>
              <a:rPr lang="ru-RU" dirty="0" smtClean="0">
                <a:solidFill>
                  <a:schemeClr val="bg1"/>
                </a:solidFill>
              </a:rPr>
              <a:t>1 месяц                                                     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1. Опыт и наблюдение за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вылуплением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животного 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2. Зарисовки животных для создания проектной книжки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3. Поделки из папье-маше для театрализованной деятельности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4. Сбор макулатуры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5. Просмотр мультфильмов на данную тему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6. Раскрашивание яиц на пасху в домашних условиях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8332_9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2428868"/>
            <a:ext cx="3571870" cy="24145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IMG51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3714752"/>
            <a:ext cx="4214842" cy="2643206"/>
          </a:xfrm>
          <a:prstGeom prst="ellipse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3677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" name="Рисунок 15" descr="CIMG51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642918"/>
            <a:ext cx="3571900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CIMG51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428604"/>
            <a:ext cx="3214710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Содержимое 18" descr="CIMG5105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2143109" y="3429000"/>
            <a:ext cx="4643470" cy="2895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Autofit/>
          </a:bodyPr>
          <a:lstStyle/>
          <a:p>
            <a:pPr indent="0"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 процессе работы над данным проектом  наша гипотеза подтвердилась. Знания ребёнка о развивающемся зародыше в яйце, способствует развитию познавательной сферы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Дети усвоили знания о том, что из яйца вылупляются не только цыплята.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Совместная работа взаимно обогащает знаниями каждого из её участников. 1. Работая вместе с детьми над проектом, родители больше времени проводят с детьми. Они становятся ближе к ним, лучше понимают проблемы своих детей. 2. Огромное значение имеет положительное общение детей (во время работы над проектом) из неполных и проблемных семей. В результате совместной проектной деятельности дети узнают много нового друг о друге, восполняют дефицит общения со взрослыми, их родителями у них формируется значимое отношение к понятию “семья”. Разве уже одно это не стоит того, чтобы принять активное участие в работе над каким- нибудь проектом? Поверьте, будет интересно.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305800" cy="3071834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e3bb2e7b6f7b1476f1e86dfa9544bfc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4143380"/>
            <a:ext cx="2998790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Обоснование выбранной проблемы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дошкольном детстве закладываются основы личности, в том числе позитивное отношение к природе, окружающему миру. Детский сад является первым звеном системы непрерывного экологического образования. Поэтому формирование у детей основы культуры рационального природопользования. 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Выбирая темы для наших проектов, мы всегда опираемся на интересы, потребности детей, возникающие на данный момент. Поинтересовавшись у детей, кто вылупляется из яйца, я убедилась, что они  думают, что из яйца могут вылупиться только цыплята. Поэтому выбранную тему считаю актуальной.</a:t>
            </a:r>
          </a:p>
          <a:p>
            <a:pPr lvl="0" algn="just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«Кто живет в яйце?»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Обучить навыкам понимания воспроизводства животными их потомства, при котором зародыш развивается в яйце.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исследования: </a:t>
            </a:r>
          </a:p>
          <a:p>
            <a:pPr lvl="0"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Развитие познавательных способностей. </a:t>
            </a:r>
          </a:p>
          <a:p>
            <a:pPr lvl="0"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Формирование начальных предпосылок исследовательской деятельности. </a:t>
            </a:r>
          </a:p>
          <a:p>
            <a:pPr lvl="0"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Активизация желания искать пути разрешения проблемной ситуации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bf003_b5774d36_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984" y="4429132"/>
            <a:ext cx="2286016" cy="22860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 исследования: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Знания ребенка о развивающемся зародыше в яйце, способствует развитию познавательной сферы ребенка.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роектная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3714752"/>
            <a:ext cx="2857500" cy="2352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познавательно-исследовательской деятельности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Постановка познавательной проблемы. - Формулирование проблемы (Кто живет в яйце?».) - Создание педагогом мотивации (Если мы поместим яйцо в подходящие условия, у нас кто-то вылупится) - Принятие задачи детьми.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Основной этап: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Первичный анализ задачи, выдвижение предположений. Отбор способов проверки предположений, выдвинутых детьми, Проверка этих предположений в ходе проекта.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полученных, в ходе реализации проекта, предположений результатов и формулирование выводов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Оформление проектной книжки.  Итоговое занятие. (театрализация Курочка Ряба). Презентация.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работы с детьми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ходе работы с детьми были проведены занятия:  «Цыпленок и утенок»,«Черепашка»,«Кто такой крокодил?», «Что за птица – страус?»,  «Детеныши птиц – птенцы»,  «Кто такой пингвин?», «Древнее животное – динозавры».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F37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3429000"/>
            <a:ext cx="4500594" cy="3071834"/>
          </a:xfrm>
          <a:prstGeom prst="flowChartAlternateProcess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571480"/>
            <a:ext cx="8229600" cy="1326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57120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«Яйцо бывает разное»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Обрывная аппликация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«Яйцо»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Лепка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«Цыпленок»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«Где живет крокодил»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Лепка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«Самый большой динозавр» Составление мозаичных композиций из яичных скорлупок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«Житель льда – пингвин»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Лепка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«Черепаха».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Коллективная работа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«Петушок»</a:t>
            </a:r>
          </a:p>
          <a:p>
            <a:endParaRPr lang="ru-RU" sz="1800" dirty="0"/>
          </a:p>
        </p:txBody>
      </p:sp>
      <p:pic>
        <p:nvPicPr>
          <p:cNvPr id="5" name="Содержимое 4" descr="DSCF371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7752" y="3571876"/>
            <a:ext cx="3186106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F0000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" name="Рисунок 5" descr="DSCF37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1000108"/>
            <a:ext cx="2214578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FFF00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Рисунок 6" descr="DSCF37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7224" y="4000504"/>
            <a:ext cx="2643206" cy="25003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«Курочка Ряба»,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рус. Нар. сказка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 «Петушок с семьей».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К. Ушинский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«Цыпленок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 К. Чуковский.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«Яичко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Шуцько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«Храбрый утенок».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Б. Житков.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«Детки в клетке».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С. Маршака.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«Бедовая курица».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Л. Воронкова.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«Воробей»,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Чарушин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«Цыпленок»,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Шим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«Петух»,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Бойко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«Цыплята «Где утенок?»,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С. Козлов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«Хитрый лис и умная уточка»,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 Бианки.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Ути-ути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Умей обождать»,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К. Ушинский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«Гуси-лебеди»,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К. Чуковский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«Петушок и бобовое зернышко»,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рус. народная сказка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«Петух да собака»,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рус. народная сказка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«Лиса, заяц и петух»,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рус. народная сказка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«Га-га-га»,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Биссет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«Цыпленок и утенок»,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«Утка»,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Чарушин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«Про пингвинов»,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Пришвин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«Ребята и утята»,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Пришвин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«Как утенок свою тень потерял»,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Пляцковский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«Знаменитый утенок Тим»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Блайтон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«Уточки»,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К. Ушински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й «Добрая утка»,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Д. Хармс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«Кривая уточка», «Гадкий утенок»,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Андерсен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ЭВРИСТИЧЕСКИЕ БЕСЕДЫ: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«Можно ли трогать гнезда птиц с яйцами»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«Зачем птицам гнезда».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«Проделки кукушки».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«Жизнь белки. Белка ворует яйца».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«Чем занимается курица в курятнике»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«Чем отличаются цыплята от утят».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«Кто появляется из яйца, а живет в воде – крокодил».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«Самая большая птица, но не умеет летать - страус»</a:t>
            </a:r>
          </a:p>
          <a:p>
            <a:pPr indent="-457200">
              <a:lnSpc>
                <a:spcPct val="150000"/>
              </a:lnSpc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«Нас нет уже давно – динозавры». </a:t>
            </a:r>
          </a:p>
          <a:p>
            <a:pPr indent="-457200">
              <a:lnSpc>
                <a:spcPct val="150000"/>
              </a:lnSpc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«Пингвин – житель льдов».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«В живом уголке живет черепаха»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510</TotalTime>
  <Words>568</Words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«Кто живет в яйце?»</vt:lpstr>
      <vt:lpstr>Обоснование выбранной проблемы</vt:lpstr>
      <vt:lpstr>Цель проекта:</vt:lpstr>
      <vt:lpstr>Гипотеза исследования:</vt:lpstr>
      <vt:lpstr>Этапы познавательно-исследовательской деятельности</vt:lpstr>
      <vt:lpstr>Формы работы с детьми</vt:lpstr>
      <vt:lpstr>Слайд 7</vt:lpstr>
      <vt:lpstr>ЧТЕНИЕ ХУДОЖЕСТВЕННОЙ ЛИТЕРАТУРЫ: </vt:lpstr>
      <vt:lpstr>ЭВРИСТИЧЕСКИЕ БЕСЕДЫ: </vt:lpstr>
      <vt:lpstr>Работа с родителями</vt:lpstr>
      <vt:lpstr>Слайд 11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«Кто живет в яйце?»</dc:title>
  <dc:creator>packardbell</dc:creator>
  <cp:lastModifiedBy>packardbell</cp:lastModifiedBy>
  <cp:revision>54</cp:revision>
  <dcterms:created xsi:type="dcterms:W3CDTF">2016-05-09T07:12:35Z</dcterms:created>
  <dcterms:modified xsi:type="dcterms:W3CDTF">2016-05-22T12:20:31Z</dcterms:modified>
</cp:coreProperties>
</file>