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1196752"/>
            <a:ext cx="7272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Проект</a:t>
            </a:r>
          </a:p>
          <a:p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«Светлая Пасха» </a:t>
            </a: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(первая младшая группа</a:t>
            </a:r>
            <a:r>
              <a:rPr lang="ru-RU" sz="4400" dirty="0" smtClean="0">
                <a:solidFill>
                  <a:srgbClr val="002060"/>
                </a:solidFill>
              </a:rPr>
              <a:t>)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95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123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990020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Заключительный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рисунков, поделок по данной теме.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творчество родителей и детей по теме «Дорого яичко к Христову Дню».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этап. Презентация проекта.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451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-62346"/>
            <a:ext cx="9252520" cy="692034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679" y="1066856"/>
            <a:ext cx="4194297" cy="2882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043608" y="116632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Посадка травы для оформления пасхального стола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Ксения\Desktop\детский сад\P10300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64704"/>
            <a:ext cx="297633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4" name="Picture 2" descr="C:\Users\Ксения\Desktop\детский сад\P10300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973" y="3896754"/>
            <a:ext cx="3738767" cy="2804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сения\Desktop\детский сад\P103020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7740" y="3140968"/>
            <a:ext cx="4272474" cy="332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543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0"/>
            <a:ext cx="936104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аппликация «Курочка с цыплятами». 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Ксения\Desktop\детский сад\P10300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783868"/>
            <a:ext cx="2969005" cy="28083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сения\Desktop\детский сад\P10300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18647"/>
            <a:ext cx="3319693" cy="248977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2" name="Picture 4" descr="C:\Users\Ксения\Desktop\детский сад\P10300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5" y="889133"/>
            <a:ext cx="3096479" cy="3043923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Ксения\Desktop\детский сад\P103006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61544"/>
            <a:ext cx="3918823" cy="2637874"/>
          </a:xfrm>
          <a:prstGeom prst="rect">
            <a:avLst/>
          </a:prstGeom>
          <a:ln w="76200">
            <a:solidFill>
              <a:srgbClr val="FFFF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Ксения\Desktop\детский сад\P103007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4755"/>
            <a:ext cx="4320480" cy="26114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6976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264" y="47667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 мелодии «Колокольный звон», Игра в колокольчики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C:\Users\Ксения\Desktop\детский сад\P10300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60127"/>
            <a:ext cx="3960439" cy="2970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7" name="Picture 5" descr="C:\Users\Ксения\Desktop\детский сад\P10300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4224469" cy="31683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Ксения\Desktop\детский сад\P103007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5656" y="3755413"/>
            <a:ext cx="4136783" cy="31025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7517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Объемная аппликация «Веточка вербы»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Ксения\Desktop\детский сад\P10300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52713"/>
            <a:ext cx="3840426" cy="28803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сения\Desktop\детский сад\P10300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609" y="1078727"/>
            <a:ext cx="3672408" cy="2754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Ксения\Desktop\детский сад\P103009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7" y="4149080"/>
            <a:ext cx="424847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053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«Собери картинку» (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асхальные сюжеты).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Ксения\Desktop\детский сад\P10300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28799"/>
            <a:ext cx="2819604" cy="21147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5123" name="Picture 3" descr="C:\Users\Ксения\Desktop\детский сад\P10300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92407"/>
            <a:ext cx="3585526" cy="26891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Ксения\Desktop\детский сад\P103008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81550"/>
            <a:ext cx="3792421" cy="2523813"/>
          </a:xfrm>
          <a:prstGeom prst="rect">
            <a:avLst/>
          </a:prstGeom>
          <a:noFill/>
          <a:ln w="762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Ксения\Desktop\детский сад\P103008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1632" y="1571476"/>
            <a:ext cx="2972461" cy="2289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220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8864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драматизация по сказке «Курочка ряба».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Ксения\Desktop\детский сад\P10300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3168352" cy="23762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Ксения\Desktop\детский сад\P10301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02049"/>
            <a:ext cx="3168352" cy="23762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Ксения\Desktop\детский сад\P10301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0105" y="714184"/>
            <a:ext cx="3132501" cy="24640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Ксения\Desktop\детский сад\P103010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53590" y="4419700"/>
            <a:ext cx="3341414" cy="2506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150" name="Picture 6" descr="C:\Users\Ксения\Desktop\детский сад\P103010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9109" y="2834809"/>
            <a:ext cx="3845782" cy="210623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Ксения\Desktop\детский сад\P103010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3640" y="4257854"/>
            <a:ext cx="3240360" cy="24302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Ксения\Desktop\детский сад\P103011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0825" y="4653136"/>
            <a:ext cx="3479153" cy="25505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380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4685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8388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 на тему: «Яичко не простое, а расписное».</a:t>
            </a:r>
            <a:endParaRPr lang="ru-RU" sz="32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Ксения\Desktop\детский сад\P10301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6951" y="1553890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171" name="Picture 3" descr="C:\Users\Ксения\Desktop\детский сад\P10301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746753"/>
            <a:ext cx="3240360" cy="2750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172" name="Picture 4" descr="C:\Users\Ксения\Desktop\детский сад\P10301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23052"/>
            <a:ext cx="297633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173" name="Picture 5" descr="C:\Users\Ксения\Desktop\детский сад\P103012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98160"/>
            <a:ext cx="3264791" cy="24485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4688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48680"/>
            <a:ext cx="8676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работ по теме «Светлая Пасха»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Ксения\Desktop\детский сад\P10301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56903"/>
            <a:ext cx="4320480" cy="35010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C:\Users\Ксения\Desktop\детский сад\P10301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9401"/>
            <a:ext cx="4511753" cy="3383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1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творчество родителей и детей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«Дорого яичко к Христову Дню»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Ксения\Desktop\детский сад\P10301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37681"/>
            <a:ext cx="3312368" cy="2484276"/>
          </a:xfrm>
          <a:prstGeom prst="rect">
            <a:avLst/>
          </a:prstGeom>
          <a:ln w="76200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Ксения\Desktop\детский сад\P10301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75049"/>
            <a:ext cx="326436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Ксения\Desktop\детский сад\P10301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4939" y="1758320"/>
            <a:ext cx="3366916" cy="511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12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27584" y="260648"/>
            <a:ext cx="799288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Пояснительная записка.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Пасха – самый радостный и большой праздник христиан. Ликует природа, все вокруг оживает и цветет. Празднование Пасхи стало уже традицией. Но дети недостаточно имеют представления об этом празднике, о росписи пасхальных яиц, об старинных играх – забавах.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решила познакомить детей с народными праздниками, так как именно дошкольный возраст является благоприятным периодом для приобщения детей к истокам русской народной культуры способный возродить преемственность поколений, передать нравственные устои, духовные и художественные ценности. Еще К. Д. Ушинский отмечал «Воспитание, если оно не хочет быть бессильным, должно быть народным, должно быть пронизано народностью».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399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20891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376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0"/>
            <a:ext cx="936104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764704"/>
            <a:ext cx="864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Приобщение дошкольников к истокам русской народной культуры  через организацию различных видов детской деятельности.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068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52536" y="0"/>
            <a:ext cx="939653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252" y="260648"/>
            <a:ext cx="864096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Развивать познавательную активность , любознательность  детей через знакомство  с историей и традициями православного праздника «Пасха».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уважение и любовь к православным традициями своего народа, воспитывать нравственные и эстетические чувства.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Пробудить эмоциональную ответственность .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реализации творческой деятельности.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Родителей в воспитательно – образовательный процесс.</a:t>
            </a:r>
          </a:p>
          <a:p>
            <a:pPr marL="285750" indent="-285750">
              <a:buFontTx/>
              <a:buChar char="-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877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0"/>
            <a:ext cx="943304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813690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часть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Дети первой младшей группы, воспитатели, родители.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Творческо – информационный.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 (две недели).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работы по проекту: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направленности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Познание,  Художественное творчество, Музыка, Социализация.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308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260648"/>
            <a:ext cx="763284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</a:p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Организационно – подготовительный</a:t>
            </a:r>
          </a:p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Основной</a:t>
            </a:r>
          </a:p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Заключительный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72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9208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и родители получат знания об обычаях  и традициях праздника.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познакомятся со стихами, песнями, картинками посвященными Пасхе.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получат практические навыки, необходимые в декоративно прикладном искусстве.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Совместная  с родителями творческая деятельность детей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505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620688"/>
            <a:ext cx="813690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Подготовительный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темы, цели и задач  проекта.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актуальности темы.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развивающей среды: подбор литературы, пособий , атрибутов для игровой, театральной деятельности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с родителями детей вопросов, связанных с проведением проекта.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036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-171400"/>
            <a:ext cx="9361040" cy="72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136904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Основной.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картинку»(Пасхальные сюжеты).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ролевая игра «Семья» (в чистый четверг готовим дом к празднику «Пасха»).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Пасхальные игры – забавы: «Найди яйцо», «Катание яиц», «За двумя зайцами».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драматизация  по сказке «Курочка Ряба».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Хороводная игра «Ты по кругу пойди, себе друга найди».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Познание: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на тему «Что такое Пасха?», «Почему мы красим яйца на Пасху»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травы для оформления пасхального стола.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стихов о празднике Пасха, рассматривание иллюстраций.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Объёмная аппликация «Веточка вербы», нетрадиционный способ рисования ватными палочками на тему «Яичко не простое, а расписное», коллективная аппликация  «»Курочка с цыплятками.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Слушание мелодии «Колокольный звон»,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колокольчиками.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 – ширма «Поздравление со светлым праздником Воскресения Христова Пасхой», Папка- передвижка «Как праздновать Пасху», Консультация «Православный праздник Пасха»</a:t>
            </a:r>
          </a:p>
          <a:p>
            <a:endParaRPr lang="ru-RU" dirty="0" smtClean="0"/>
          </a:p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815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659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30</cp:revision>
  <dcterms:created xsi:type="dcterms:W3CDTF">2014-04-21T09:01:43Z</dcterms:created>
  <dcterms:modified xsi:type="dcterms:W3CDTF">2017-09-20T17:28:38Z</dcterms:modified>
</cp:coreProperties>
</file>