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1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2" r:id="rId3"/>
    <p:sldId id="263" r:id="rId4"/>
    <p:sldId id="264" r:id="rId5"/>
    <p:sldId id="266" r:id="rId6"/>
    <p:sldId id="267" r:id="rId7"/>
    <p:sldId id="268" r:id="rId8"/>
    <p:sldId id="269" r:id="rId9"/>
    <p:sldId id="260" r:id="rId10"/>
    <p:sldId id="271" r:id="rId11"/>
    <p:sldId id="259" r:id="rId12"/>
    <p:sldId id="276" r:id="rId13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0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8" autoAdjust="0"/>
    <p:restoredTop sz="94660"/>
  </p:normalViewPr>
  <p:slideViewPr>
    <p:cSldViewPr>
      <p:cViewPr varScale="1">
        <p:scale>
          <a:sx n="84" d="100"/>
          <a:sy n="84" d="100"/>
        </p:scale>
        <p:origin x="183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0B3B0-A6F4-41AE-B8AE-A0BE4419D4F7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C571A-371E-452D-B1A0-19B53EDC7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39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8D25B-C587-4469-ADBB-4961AAA22EA1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1F326-DA34-47C6-9F23-661CF5EC527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009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62DB9E0-52FA-4844-90C7-DDC99C90AA60}" type="slidenum">
              <a:rPr lang="ru-RU" altLang="ru-RU"/>
              <a:pPr eaLnBrk="1" hangingPunct="1"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3138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545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236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47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127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945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18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537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762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238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196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7506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00824-38A3-4A30-85AA-827C7890FFCC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8CCB9-2782-4FE5-8792-D26046D051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964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2" r:id="rId1"/>
    <p:sldLayoutId id="2147484263" r:id="rId2"/>
    <p:sldLayoutId id="2147484264" r:id="rId3"/>
    <p:sldLayoutId id="2147484265" r:id="rId4"/>
    <p:sldLayoutId id="2147484266" r:id="rId5"/>
    <p:sldLayoutId id="2147484267" r:id="rId6"/>
    <p:sldLayoutId id="2147484268" r:id="rId7"/>
    <p:sldLayoutId id="2147484269" r:id="rId8"/>
    <p:sldLayoutId id="2147484270" r:id="rId9"/>
    <p:sldLayoutId id="2147484271" r:id="rId10"/>
    <p:sldLayoutId id="21474842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24.gif"/><Relationship Id="rId7" Type="http://schemas.openxmlformats.org/officeDocument/2006/relationships/image" Target="../media/image28.gif"/><Relationship Id="rId12" Type="http://schemas.openxmlformats.org/officeDocument/2006/relationships/image" Target="../media/image33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11" Type="http://schemas.openxmlformats.org/officeDocument/2006/relationships/image" Target="../media/image32.gif"/><Relationship Id="rId5" Type="http://schemas.openxmlformats.org/officeDocument/2006/relationships/image" Target="../media/image26.gif"/><Relationship Id="rId10" Type="http://schemas.openxmlformats.org/officeDocument/2006/relationships/image" Target="../media/image31.gif"/><Relationship Id="rId4" Type="http://schemas.openxmlformats.org/officeDocument/2006/relationships/image" Target="../media/image25.gif"/><Relationship Id="rId9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img_url=http://www.clker.com/cliparts/3/2/6/9/11971152651998053300Chrisdesign_tomato.svg.thumb.png&amp;uinfo=sw-1349-sh-623-fw-0-fh-448-pd-1&amp;text=%D0%BA%D0%B0%D1%80%D1%82%D0%B8%D0%BD%D0%BA%D0%B0%20%D0%BF%D0%BE%D0%BC%D0%B8%D0%B4%D0%BE%D1%80&amp;noreask=1&amp;pos=29&amp;lr=4&amp;rpt=simage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text=%D0%BA%D0%B0%D1%80%D1%82%D0%B8%D0%BD%D0%BA%D0%B8%20%D0%BE%D0%B2%D0%BE%D1%89%D0%B8%20%D0%BB%D1%83%D0%BA&amp;img_url=http://img.sunhome.ru/UsersGallery/journal/052008402041.jpg&amp;pos=11&amp;uinfo=sw-1349-sh-623-fw-1124-fh-448-pd-1&amp;rpt=simage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0%BA%D0%B0%D1%80%D1%82%D0%B8%D0%BD%D0%BA%D0%B8%20%D0%BE%D0%B2%D0%BE%D1%89%D0%B8%20%20%D0%BC%D0%BE%D1%80%D0%BA%D0%BE%D0%B2%D1%8C&amp;img_url=http://www.minchanka.by/image/zdorovye/priroda/morkovka/morkovka_02.jpg&amp;pos=7&amp;uinfo=sw-1349-sh-623-fw-1124-fh-448-pd-1&amp;rpt=simage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text=%D0%BA%D0%B0%D1%80%D1%82%D0%B8%D0%BD%D0%BA%D0%B8%20%D0%BE%D0%B2%D0%BE%D1%89%D0%B8%20%20%D0%BA%D0%B0%D0%BF%D1%83%D1%81%D1%82%D0%B0&amp;img_url=http://img1.liveinternet.ru/images/attach/c/4/82/194/82194145_65276e57d163.jpg&amp;pos=15&amp;uinfo=sw-1349-sh-623-fw-1124-fh-448-pd-1&amp;rpt=simage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text=%D0%BA%D0%B0%D1%80%D1%82%D0%B8%D0%BD%D0%BA%D0%B8%20%D0%BE%D0%B2%D0%BE%D1%89%D0%B8%20%20%D0%BA%D0%B0%D1%80%D1%82%D0%BE%D1%88%D0%BA%D0%B0&amp;img_url=http://www.design-warez.ru/uploads/posts/2012-02/1329208009_etahlnfepjckjqb.jpeg&amp;pos=3&amp;uinfo=sw-1349-sh-623-fw-1124-fh-448-pd-1&amp;rpt=simage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A%D0%B0%D1%80%D1%82%D0%B8%D0%BD%D0%BA%D0%B8%20%D0%BF%D0%BE%D0%BC%D0%B8%D0%B4%D0%BE%D1%80&amp;img_url=http://img1.liveinternet.ru/images/attach/c/5/84/902/84902749_466278.jpg&amp;pos=13&amp;uinfo=sw-1349-sh-623-fw-1124-fh-448-pd-1&amp;rpt=simage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ages.yandex.ru/yandsearch?text=%D0%BA%D0%B0%D1%80%D1%82%D0%B8%D0%BD%D0%BA%D0%B8%20%D0%B1%D0%B0%D0%BA%D0%BB%D0%B0%D0%B6%D0%B0%D0%BD&amp;img_url=http://900igr.net/Detskie_prezentatsii/Biologija.Eda/Ovoschi_1.files/slide0019_image040.png&amp;pos=0&amp;uinfo=sw-1349-sh-623-fw-1124-fh-448-pd-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source=wiz&amp;img_url=http://img1.liveinternet.ru/images/attach/c/5/88/413/88413281_47198.jpg&amp;uinfo=sw-1349-sh-623-fw-0-fh-448-pd-1&amp;text=%D0%BA%D0%B0%D1%80%D1%82%D0%B8%D0%BD%D0%BA%D0%B8%20%D0%BE%D0%B3%D1%83%D1%80%D0%B5%D1%86&amp;noreask=1&amp;pos=7&amp;lr=4&amp;rpt=simage" TargetMode="External"/><Relationship Id="rId11" Type="http://schemas.openxmlformats.org/officeDocument/2006/relationships/image" Target="../media/image14.jpg"/><Relationship Id="rId5" Type="http://schemas.openxmlformats.org/officeDocument/2006/relationships/image" Target="../media/image10.jpeg"/><Relationship Id="rId10" Type="http://schemas.openxmlformats.org/officeDocument/2006/relationships/image" Target="../media/image13.jpeg"/><Relationship Id="rId4" Type="http://schemas.openxmlformats.org/officeDocument/2006/relationships/hyperlink" Target="http://images.yandex.ru/yandsearch?text=%D0%BA%D0%B0%D1%80%D1%82%D0%B8%D0%BD%D0%BA%D0%B8%20%D0%B1%D0%B0%D0%BA%D0%BB%D0%B0%D0%B6%D0%B0%D0%BD&amp;img_url=http://www.myjulia.ru/data/cache/2010/09/10/514997_3477-110x0.jpg&amp;pos=19&amp;uinfo=sw-1349-sh-623-fw-1124-fh-448-pd-1&amp;rpt=simage" TargetMode="External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5651500" y="5300663"/>
            <a:ext cx="3492500" cy="841375"/>
          </a:xfrm>
        </p:spPr>
        <p:txBody>
          <a:bodyPr/>
          <a:lstStyle/>
          <a:p>
            <a:pPr marL="0" indent="0" algn="ctr">
              <a:buNone/>
            </a:pPr>
            <a:r>
              <a:rPr lang="ru-RU" sz="12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ПРЕЗЕНТАЦИЯ  НОД.    </a:t>
            </a:r>
            <a:endParaRPr lang="ru-RU" sz="1200" b="1" dirty="0" smtClean="0">
              <a:solidFill>
                <a:srgbClr val="00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 smtClean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</a:t>
            </a:r>
            <a:r>
              <a:rPr lang="ru-RU" sz="1200" b="1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ВОСПИТАТЕЛЬ СУНЦОВА Е.А</a:t>
            </a:r>
            <a:r>
              <a:rPr lang="ru-RU" sz="1200" b="1" dirty="0">
                <a:solidFill>
                  <a:srgbClr val="6D0D36"/>
                </a:solidFill>
                <a:latin typeface="Cambria" pitchFamily="18" charset="0"/>
              </a:rPr>
              <a:t>.</a:t>
            </a:r>
          </a:p>
        </p:txBody>
      </p:sp>
      <p:pic>
        <p:nvPicPr>
          <p:cNvPr id="10245" name="Picture 2" descr="http://localism.com/image_store/uploads/5/3/5/2/0/ar1200696570025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6" y="2003524"/>
            <a:ext cx="5916136" cy="4297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943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        </a:t>
            </a:r>
          </a:p>
          <a:p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     П У Т Е Ш Е С Т В И Е    В    О В О Щ Н О Е </a:t>
            </a:r>
          </a:p>
          <a:p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 </a:t>
            </a:r>
          </a:p>
          <a:p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                            Ц А Р С Т В О</a:t>
            </a:r>
            <a:r>
              <a:rPr lang="ru-RU" sz="2800" b="1" dirty="0" smtClean="0">
                <a:ln w="0"/>
                <a:solidFill>
                  <a:srgbClr val="0033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" panose="020406040505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058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998984"/>
          </a:xfrm>
        </p:spPr>
        <p:txBody>
          <a:bodyPr/>
          <a:lstStyle/>
          <a:p>
            <a:pPr>
              <a:defRPr/>
            </a:pPr>
            <a:r>
              <a:rPr lang="ru-RU" sz="5400" b="1" dirty="0">
                <a:solidFill>
                  <a:srgbClr val="FF0066"/>
                </a:solidFill>
              </a:rPr>
              <a:t> </a:t>
            </a:r>
            <a:r>
              <a:rPr lang="ru-RU" sz="5400" b="1" dirty="0" smtClean="0">
                <a:solidFill>
                  <a:srgbClr val="FF0066"/>
                </a:solidFill>
              </a:rPr>
              <a:t>        </a:t>
            </a:r>
            <a:r>
              <a:rPr lang="ru-RU" sz="4000" b="1" dirty="0" smtClean="0">
                <a:solidFill>
                  <a:srgbClr val="FF0000"/>
                </a:solidFill>
                <a:latin typeface="Century" panose="02040604050505020304" pitchFamily="18" charset="0"/>
              </a:rPr>
              <a:t>ОВОЩНОЙ    СОК</a:t>
            </a:r>
            <a:endParaRPr lang="ru-RU" sz="4000" b="1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753" y="1084820"/>
            <a:ext cx="8445624" cy="3136268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Сок 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из томата – томатный. </a:t>
            </a:r>
          </a:p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Сок 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из огурца какой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?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 Огуречный сок.</a:t>
            </a:r>
          </a:p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Сок 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из капусты – капустный. </a:t>
            </a:r>
            <a:endParaRPr lang="ru-RU" b="1" dirty="0" smtClean="0">
              <a:ln w="9525">
                <a:solidFill>
                  <a:schemeClr val="bg1"/>
                </a:solidFill>
                <a:prstDash val="solid"/>
              </a:ln>
              <a:latin typeface="Century" panose="02040604050505020304" pitchFamily="18" charset="0"/>
            </a:endParaRPr>
          </a:p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Сок 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из тыквы – тыквенный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.</a:t>
            </a:r>
          </a:p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 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Сок из свеклы – свекольный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latin typeface="Century" panose="02040604050505020304" pitchFamily="18" charset="0"/>
              </a:rPr>
              <a:t>.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latin typeface="Century" panose="02040604050505020304" pitchFamily="18" charset="0"/>
            </a:endParaRPr>
          </a:p>
        </p:txBody>
      </p:sp>
      <p:pic>
        <p:nvPicPr>
          <p:cNvPr id="2765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50" y="3860800"/>
            <a:ext cx="5400675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115888"/>
            <a:ext cx="87153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8138"/>
            <a:ext cx="1236663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2876550"/>
            <a:ext cx="1271588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951288"/>
            <a:ext cx="8715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675" y="33338"/>
            <a:ext cx="8715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4110038"/>
            <a:ext cx="87153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5734050"/>
            <a:ext cx="1236663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338" y="5730875"/>
            <a:ext cx="123666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1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113" y="1420813"/>
            <a:ext cx="123666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2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575" y="2781300"/>
            <a:ext cx="1271588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267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ppt4web.ru/images/581/20363/64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71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4" descr="http://www.tha7kat-b.net/vb/cacheimg/june/tha7kat-b_1371144074_36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19087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 descr="Метки: полезные советы Интернет-дневник. Кулинария и рукодел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357313"/>
            <a:ext cx="168116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8" descr="Cкрап- набор cRAZy vegetAbLeS 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072" y="-58737"/>
            <a:ext cx="1465263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359651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548544.png - FotoMir.info - Бесплатный фотохостинг. Загрузка фотографий без регистраци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876"/>
            <a:ext cx="9144000" cy="628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4" descr="j007617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2571750"/>
            <a:ext cx="1785938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Комментарии :: 17 июля 2007 :: Е-лена*** :: Журналы :: Конференции клуба Родим и вырастим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2357438"/>
            <a:ext cx="71437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2" descr="Веселые Анимашки Еда - фрукты, овощи, продукты; - BEST-ANIMATION.RU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57375"/>
            <a:ext cx="5715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Анимашки Еда от 550 до 600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4214813"/>
            <a:ext cx="9144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8" descr="Анимашки Еда от 600 до 650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857625"/>
            <a:ext cx="1428750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0" descr="Анимашки Еда от 0 до 50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1428750"/>
            <a:ext cx="14097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2" descr="Vegetables Graphics and Animated Gifs. Vegetables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26" y="5275262"/>
            <a:ext cx="3625850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4" descr="Блог - Привет.ру - Вкусные анимашки. - Личный интернет дневник пользователя cristal1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275" y="4581128"/>
            <a:ext cx="8953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6" descr="Анимашки Еда от 550 до 600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24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20" descr="Анимашки Еда от 850 до 900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25" y="0"/>
            <a:ext cx="101917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957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 flipV="1">
            <a:off x="3286125" y="7786688"/>
            <a:ext cx="5553075" cy="128587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endParaRPr lang="ru-RU" sz="8000" dirty="0"/>
          </a:p>
        </p:txBody>
      </p:sp>
      <p:pic>
        <p:nvPicPr>
          <p:cNvPr id="19461" name="Picture 6" descr="Веселые овощи 19 фото для детей - Сергей- я.р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0888"/>
            <a:ext cx="5021262" cy="315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-18129"/>
            <a:ext cx="914400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latin typeface="Century" panose="02040604050505020304" pitchFamily="18" charset="0"/>
              </a:rPr>
              <a:t>          Надевает </a:t>
            </a:r>
            <a:r>
              <a:rPr lang="ru-RU" sz="2800" b="1" dirty="0">
                <a:latin typeface="Century" panose="02040604050505020304" pitchFamily="18" charset="0"/>
              </a:rPr>
              <a:t>папа </a:t>
            </a:r>
            <a:r>
              <a:rPr lang="ru-RU" sz="2800" b="1" dirty="0" smtClean="0">
                <a:latin typeface="Century" panose="02040604050505020304" pitchFamily="18" charset="0"/>
              </a:rPr>
              <a:t>кепку и </a:t>
            </a:r>
            <a:r>
              <a:rPr lang="ru-RU" sz="2800" b="1" dirty="0">
                <a:latin typeface="Century" panose="02040604050505020304" pitchFamily="18" charset="0"/>
              </a:rPr>
              <a:t>выходит из избы.</a:t>
            </a:r>
          </a:p>
          <a:p>
            <a:r>
              <a:rPr lang="ru-RU" sz="2800" b="1" dirty="0" smtClean="0">
                <a:latin typeface="Century" panose="02040604050505020304" pitchFamily="18" charset="0"/>
              </a:rPr>
              <a:t>    </a:t>
            </a:r>
          </a:p>
          <a:p>
            <a:r>
              <a:rPr lang="ru-RU" sz="2800" b="1" dirty="0" smtClean="0">
                <a:latin typeface="Century" panose="02040604050505020304" pitchFamily="18" charset="0"/>
              </a:rPr>
              <a:t>     Справа </a:t>
            </a:r>
            <a:r>
              <a:rPr lang="ru-RU" sz="2800" b="1" dirty="0">
                <a:latin typeface="Century" panose="02040604050505020304" pitchFamily="18" charset="0"/>
              </a:rPr>
              <a:t>он сажает </a:t>
            </a:r>
            <a:r>
              <a:rPr lang="ru-RU" sz="2800" b="1" dirty="0" smtClean="0">
                <a:latin typeface="Century" panose="02040604050505020304" pitchFamily="18" charset="0"/>
              </a:rPr>
              <a:t>репку, слева </a:t>
            </a:r>
            <a:r>
              <a:rPr lang="ru-RU" sz="2800" b="1" dirty="0">
                <a:latin typeface="Century" panose="02040604050505020304" pitchFamily="18" charset="0"/>
              </a:rPr>
              <a:t>- свеклу и бобы.</a:t>
            </a:r>
          </a:p>
          <a:p>
            <a:endParaRPr lang="ru-RU" sz="2800" b="1" dirty="0" smtClean="0">
              <a:latin typeface="Century" panose="02040604050505020304" pitchFamily="18" charset="0"/>
            </a:endParaRPr>
          </a:p>
          <a:p>
            <a:r>
              <a:rPr lang="ru-RU" sz="2800" b="1" dirty="0" smtClean="0">
                <a:latin typeface="Century" panose="02040604050505020304" pitchFamily="18" charset="0"/>
              </a:rPr>
              <a:t> Тут </a:t>
            </a:r>
            <a:r>
              <a:rPr lang="ru-RU" sz="2800" b="1" dirty="0">
                <a:latin typeface="Century" panose="02040604050505020304" pitchFamily="18" charset="0"/>
              </a:rPr>
              <a:t>везде рядами </a:t>
            </a:r>
            <a:r>
              <a:rPr lang="ru-RU" sz="2800" b="1" dirty="0" smtClean="0">
                <a:latin typeface="Century" panose="02040604050505020304" pitchFamily="18" charset="0"/>
              </a:rPr>
              <a:t>грядки, будет </a:t>
            </a:r>
            <a:r>
              <a:rPr lang="ru-RU" sz="2800" b="1" dirty="0">
                <a:latin typeface="Century" panose="02040604050505020304" pitchFamily="18" charset="0"/>
              </a:rPr>
              <a:t>урожай в порядке</a:t>
            </a:r>
            <a:r>
              <a:rPr lang="ru-RU" sz="2800" b="1" dirty="0" smtClean="0">
                <a:latin typeface="Century" panose="02040604050505020304" pitchFamily="18" charset="0"/>
              </a:rPr>
              <a:t>!</a:t>
            </a:r>
          </a:p>
          <a:p>
            <a:r>
              <a:rPr lang="ru-RU" dirty="0" smtClean="0"/>
              <a:t> 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b="1">
                <a:latin typeface="Century" panose="02040604050505020304" pitchFamily="18" charset="0"/>
              </a:rPr>
              <a:t> </a:t>
            </a:r>
            <a:r>
              <a:rPr lang="ru-RU" b="1" smtClean="0">
                <a:latin typeface="Century" panose="02040604050505020304" pitchFamily="18" charset="0"/>
              </a:rPr>
              <a:t>                                                                                                             (</a:t>
            </a:r>
            <a:r>
              <a:rPr lang="ru-RU" b="1">
                <a:latin typeface="Century" panose="02040604050505020304" pitchFamily="18" charset="0"/>
              </a:rPr>
              <a:t>ОГОРОД)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59568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</a:t>
            </a:r>
            <a:r>
              <a:rPr lang="ru-RU" sz="2800" b="1" dirty="0" smtClean="0">
                <a:latin typeface="Century" panose="02040604050505020304" pitchFamily="18" charset="0"/>
              </a:rPr>
              <a:t>З А Г А Д К И  С  Г Р Я Д К И</a:t>
            </a:r>
            <a:endParaRPr lang="ru-RU" sz="28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617723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980728"/>
            <a:ext cx="4391918" cy="394846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В огороде вырастаю.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А когда я созреваю,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Варят из меня томат,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В щи кладут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И так едят</a:t>
            </a:r>
            <a:r>
              <a:rPr lang="ru-RU" altLang="ru-RU" dirty="0" smtClean="0"/>
              <a:t>.</a:t>
            </a:r>
          </a:p>
        </p:txBody>
      </p:sp>
      <p:pic>
        <p:nvPicPr>
          <p:cNvPr id="53250" name="Picture 2" descr="http://im2-tub-ru.yandex.net/i?id=56709782-2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34290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774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2915816" y="2708920"/>
            <a:ext cx="1852116" cy="66496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1509" name="Содержимое 2"/>
          <p:cNvSpPr>
            <a:spLocks noGrp="1"/>
          </p:cNvSpPr>
          <p:nvPr>
            <p:ph sz="half" idx="2"/>
          </p:nvPr>
        </p:nvSpPr>
        <p:spPr>
          <a:xfrm>
            <a:off x="323528" y="820737"/>
            <a:ext cx="4968552" cy="3684588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ru-RU" altLang="ru-RU" sz="3000" b="1" dirty="0" smtClean="0">
                <a:latin typeface="Century" panose="02040604050505020304" pitchFamily="18" charset="0"/>
              </a:rPr>
              <a:t>Как на грядке под листок</a:t>
            </a:r>
            <a:br>
              <a:rPr lang="ru-RU" altLang="ru-RU" sz="3000" b="1" dirty="0" smtClean="0">
                <a:latin typeface="Century" panose="02040604050505020304" pitchFamily="18" charset="0"/>
              </a:rPr>
            </a:br>
            <a:endParaRPr lang="ru-RU" altLang="ru-RU" sz="3000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sz="3000" b="1" dirty="0" smtClean="0">
                <a:latin typeface="Century" panose="02040604050505020304" pitchFamily="18" charset="0"/>
              </a:rPr>
              <a:t>Закатился чурбачок -</a:t>
            </a:r>
            <a:br>
              <a:rPr lang="ru-RU" altLang="ru-RU" sz="3000" b="1" dirty="0" smtClean="0">
                <a:latin typeface="Century" panose="02040604050505020304" pitchFamily="18" charset="0"/>
              </a:rPr>
            </a:br>
            <a:endParaRPr lang="ru-RU" altLang="ru-RU" sz="3000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sz="3000" b="1" dirty="0" smtClean="0">
                <a:latin typeface="Century" panose="02040604050505020304" pitchFamily="18" charset="0"/>
              </a:rPr>
              <a:t>Зеленец удаленький,</a:t>
            </a:r>
            <a:br>
              <a:rPr lang="ru-RU" altLang="ru-RU" sz="3000" b="1" dirty="0" smtClean="0">
                <a:latin typeface="Century" panose="02040604050505020304" pitchFamily="18" charset="0"/>
              </a:rPr>
            </a:br>
            <a:endParaRPr lang="ru-RU" altLang="ru-RU" sz="3000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sz="3000" b="1" dirty="0" smtClean="0">
                <a:latin typeface="Century" panose="02040604050505020304" pitchFamily="18" charset="0"/>
              </a:rPr>
              <a:t>Вкусный овощ  маленький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endParaRPr lang="ru-RU" altLang="ru-RU" dirty="0" smtClean="0"/>
          </a:p>
        </p:txBody>
      </p:sp>
      <p:pic>
        <p:nvPicPr>
          <p:cNvPr id="20488" name="Picture 8" descr="http://wap.t.lifebox.com.ua/plife/media/photo/125-125/r/759529581798123781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627" y="1484784"/>
            <a:ext cx="4005864" cy="2948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418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260648"/>
            <a:ext cx="4407346" cy="5916315"/>
          </a:xfrm>
        </p:spPr>
        <p:txBody>
          <a:bodyPr/>
          <a:lstStyle/>
          <a:p>
            <a:pPr marL="0" indent="0" eaLnBrk="1" hangingPunct="1">
              <a:buNone/>
            </a:pP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endParaRPr lang="ru-RU" altLang="ru-RU" b="1" dirty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Птица в норе,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Хвост во дворе.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Кто перья выдирает,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Тот слезы утирает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endParaRPr lang="ru-RU" altLang="ru-RU" dirty="0" smtClean="0"/>
          </a:p>
        </p:txBody>
      </p:sp>
      <p:pic>
        <p:nvPicPr>
          <p:cNvPr id="5" name="Picture 2" descr="http://im7-tub-ru.yandex.net/i?id=102284035-27-72&amp;n=21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714500"/>
            <a:ext cx="4000500" cy="4143375"/>
          </a:xfrm>
        </p:spPr>
      </p:pic>
    </p:spTree>
    <p:extLst>
      <p:ext uri="{BB962C8B-B14F-4D97-AF65-F5344CB8AC3E}">
        <p14:creationId xmlns:p14="http://schemas.microsoft.com/office/powerpoint/2010/main" val="182018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283968" cy="6176963"/>
          </a:xfrm>
        </p:spPr>
        <p:txBody>
          <a:bodyPr/>
          <a:lstStyle/>
          <a:p>
            <a:pPr marL="0" indent="0" eaLnBrk="1" hangingPunct="1">
              <a:buNone/>
            </a:pP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endParaRPr lang="ru-RU" altLang="ru-RU" b="1" dirty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Красная девица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Росла в темнице,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Люди в руки брали,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Косы обрывали</a:t>
            </a:r>
            <a:r>
              <a:rPr lang="ru-RU" altLang="ru-RU" dirty="0" smtClean="0"/>
              <a:t>.</a:t>
            </a:r>
            <a:br>
              <a:rPr lang="ru-RU" altLang="ru-RU" dirty="0" smtClean="0"/>
            </a:br>
            <a:endParaRPr lang="ru-RU" altLang="ru-RU" dirty="0" smtClean="0"/>
          </a:p>
        </p:txBody>
      </p:sp>
      <p:pic>
        <p:nvPicPr>
          <p:cNvPr id="5" name="Picture 2" descr="http://im8-tub-ru.yandex.net/i?id=144977891-53-72&amp;n=21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1938" y="1428750"/>
            <a:ext cx="4429125" cy="4643438"/>
          </a:xfrm>
        </p:spPr>
      </p:pic>
    </p:spTree>
    <p:extLst>
      <p:ext uri="{BB962C8B-B14F-4D97-AF65-F5344CB8AC3E}">
        <p14:creationId xmlns:p14="http://schemas.microsoft.com/office/powerpoint/2010/main" val="31367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260648"/>
            <a:ext cx="4552950" cy="5847928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Лето целое старалась-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Одевалась, одевалась …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А как осень подошла,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Нам одежки отдала.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Сотню одежонок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Сложили мы в бочонок</a:t>
            </a:r>
            <a:r>
              <a:rPr lang="ru-RU" altLang="ru-RU" dirty="0" smtClean="0"/>
              <a:t>.</a:t>
            </a:r>
          </a:p>
        </p:txBody>
      </p:sp>
      <p:pic>
        <p:nvPicPr>
          <p:cNvPr id="5" name="Picture 4" descr="http://im5-tub-ru.yandex.net/i?id=1405327-06-72&amp;n=21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7750" y="1500188"/>
            <a:ext cx="3500438" cy="3929062"/>
          </a:xfrm>
        </p:spPr>
      </p:pic>
    </p:spTree>
    <p:extLst>
      <p:ext uri="{BB962C8B-B14F-4D97-AF65-F5344CB8AC3E}">
        <p14:creationId xmlns:p14="http://schemas.microsoft.com/office/powerpoint/2010/main" val="260678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Содержимое 2"/>
          <p:cNvSpPr>
            <a:spLocks noGrp="1"/>
          </p:cNvSpPr>
          <p:nvPr>
            <p:ph sz="half" idx="1"/>
          </p:nvPr>
        </p:nvSpPr>
        <p:spPr>
          <a:xfrm>
            <a:off x="0" y="476672"/>
            <a:ext cx="4355976" cy="435133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Что копали из земли,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Жарили, варили?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Что в золе мы испекли,</a:t>
            </a:r>
            <a:br>
              <a:rPr lang="ru-RU" altLang="ru-RU" b="1" dirty="0" smtClean="0">
                <a:latin typeface="Century" panose="02040604050505020304" pitchFamily="18" charset="0"/>
              </a:rPr>
            </a:br>
            <a:endParaRPr lang="ru-RU" altLang="ru-RU" b="1" dirty="0" smtClean="0">
              <a:latin typeface="Century" panose="02040604050505020304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Century" panose="02040604050505020304" pitchFamily="18" charset="0"/>
              </a:rPr>
              <a:t>Ели да хвалили?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pic>
        <p:nvPicPr>
          <p:cNvPr id="5" name="Picture 6" descr="http://im4-tub-ru.yandex.net/i?id=54699343-66-72&amp;n=21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2357438"/>
            <a:ext cx="4143375" cy="2643187"/>
          </a:xfrm>
        </p:spPr>
      </p:pic>
    </p:spTree>
    <p:extLst>
      <p:ext uri="{BB962C8B-B14F-4D97-AF65-F5344CB8AC3E}">
        <p14:creationId xmlns:p14="http://schemas.microsoft.com/office/powerpoint/2010/main" val="304442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0"/>
            <a:ext cx="4064934" cy="10001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Century" panose="02040604050505020304" pitchFamily="18" charset="0"/>
              </a:rPr>
              <a:t>Один - много</a:t>
            </a:r>
            <a:endParaRPr lang="ru-RU" sz="4000" b="1" dirty="0">
              <a:latin typeface="Century" panose="02040604050505020304" pitchFamily="18" charset="0"/>
            </a:endParaRPr>
          </a:p>
        </p:txBody>
      </p:sp>
      <p:pic>
        <p:nvPicPr>
          <p:cNvPr id="4" name="Picture 2" descr="http://im8-tub-ru.yandex.net/i?id=140248225-27-72&amp;n=2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983865"/>
            <a:ext cx="2857500" cy="2000250"/>
          </a:xfrm>
        </p:spPr>
      </p:pic>
      <p:pic>
        <p:nvPicPr>
          <p:cNvPr id="5" name="Picture 4" descr="http://im6-tub-ru.yandex.net/i?id=79013188-0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692696"/>
            <a:ext cx="321468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http://im5-tub-ru.yandex.net/i?id=70082249-35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50133"/>
            <a:ext cx="3500437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http://im4-tub-ru.yandex.net/i?id=113754520-53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062" y="4968106"/>
            <a:ext cx="2143125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843" y="2574060"/>
            <a:ext cx="2235476" cy="19089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581" y="4516666"/>
            <a:ext cx="3013194" cy="234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5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876</TotalTime>
  <Words>133</Words>
  <Application>Microsoft Office PowerPoint</Application>
  <PresentationFormat>Экран (4:3)</PresentationFormat>
  <Paragraphs>54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Century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Один - много</vt:lpstr>
      <vt:lpstr>         ОВОЩНОЙ    СОК</vt:lpstr>
      <vt:lpstr>Презентация PowerPoint</vt:lpstr>
      <vt:lpstr>Презентация PowerPoint</vt:lpstr>
    </vt:vector>
  </TitlesOfParts>
  <Company>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растёт одежда</dc:title>
  <dc:creator>Сунцова Е.А.</dc:creator>
  <cp:lastModifiedBy>Лена</cp:lastModifiedBy>
  <cp:revision>92</cp:revision>
  <cp:lastPrinted>2017-09-19T16:54:11Z</cp:lastPrinted>
  <dcterms:created xsi:type="dcterms:W3CDTF">2013-12-03T00:14:35Z</dcterms:created>
  <dcterms:modified xsi:type="dcterms:W3CDTF">2017-09-19T16:56:25Z</dcterms:modified>
</cp:coreProperties>
</file>