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BB75D-E401-409E-AA5E-9B68D373D7C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62C9B-6659-410B-A1E9-3C154038E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прям.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46"/>
            <a:ext cx="7858180" cy="46434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1785926"/>
            <a:ext cx="6572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     </a:t>
            </a:r>
            <a:r>
              <a:rPr lang="ru-RU" sz="4000" b="1" dirty="0" smtClean="0">
                <a:solidFill>
                  <a:srgbClr val="FFFF00"/>
                </a:solidFill>
              </a:rPr>
              <a:t>Развитие общества.</a:t>
            </a:r>
          </a:p>
          <a:p>
            <a:r>
              <a:rPr lang="ru-RU" sz="4000" b="1" dirty="0" smtClean="0">
                <a:solidFill>
                  <a:srgbClr val="FFFF00"/>
                </a:solidFill>
              </a:rPr>
              <a:t>  Обществознание – 8 класс. 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4357694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     </a:t>
            </a:r>
            <a:r>
              <a:rPr lang="ru-RU" sz="2400" b="1" dirty="0" err="1" smtClean="0">
                <a:solidFill>
                  <a:srgbClr val="FFFF00"/>
                </a:solidFill>
              </a:rPr>
              <a:t>Курносов</a:t>
            </a:r>
            <a:r>
              <a:rPr lang="ru-RU" sz="2400" b="1" dirty="0" smtClean="0">
                <a:solidFill>
                  <a:srgbClr val="FFFF00"/>
                </a:solidFill>
              </a:rPr>
              <a:t> Ю. Б. – учитель истории.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clipart-computer-switch-panda-free-images-12644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857628"/>
            <a:ext cx="2714644" cy="2848152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gen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14290"/>
            <a:ext cx="5406806" cy="362427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92919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         Век                                                                Век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информационных                                                генной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       технологий                                                  инженерии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Пользователь\Рабочий стол\49.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6929486" cy="12144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285728"/>
            <a:ext cx="7215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       Глобальные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 проблемы человечества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2019297" cy="1285884"/>
          </a:xfrm>
          <a:prstGeom prst="rect">
            <a:avLst/>
          </a:prstGeom>
          <a:noFill/>
        </p:spPr>
      </p:pic>
      <p:pic>
        <p:nvPicPr>
          <p:cNvPr id="1027" name="Picture 3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9" y="1857364"/>
            <a:ext cx="1857388" cy="1285884"/>
          </a:xfrm>
          <a:prstGeom prst="rect">
            <a:avLst/>
          </a:prstGeom>
          <a:noFill/>
        </p:spPr>
      </p:pic>
      <p:pic>
        <p:nvPicPr>
          <p:cNvPr id="1028" name="Picture 4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857364"/>
            <a:ext cx="2090735" cy="1285884"/>
          </a:xfrm>
          <a:prstGeom prst="rect">
            <a:avLst/>
          </a:prstGeom>
          <a:noFill/>
        </p:spPr>
      </p:pic>
      <p:pic>
        <p:nvPicPr>
          <p:cNvPr id="1029" name="Picture 5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857364"/>
            <a:ext cx="2090735" cy="1285884"/>
          </a:xfrm>
          <a:prstGeom prst="rect">
            <a:avLst/>
          </a:prstGeom>
          <a:noFill/>
        </p:spPr>
      </p:pic>
      <p:pic>
        <p:nvPicPr>
          <p:cNvPr id="1030" name="Picture 6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3214686"/>
            <a:ext cx="2000264" cy="1353919"/>
          </a:xfrm>
          <a:prstGeom prst="rect">
            <a:avLst/>
          </a:prstGeom>
          <a:noFill/>
        </p:spPr>
      </p:pic>
      <p:pic>
        <p:nvPicPr>
          <p:cNvPr id="1031" name="Picture 7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9" y="3214686"/>
            <a:ext cx="1857388" cy="1357321"/>
          </a:xfrm>
          <a:prstGeom prst="rect">
            <a:avLst/>
          </a:prstGeom>
          <a:noFill/>
        </p:spPr>
      </p:pic>
      <p:pic>
        <p:nvPicPr>
          <p:cNvPr id="1032" name="Picture 8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214687"/>
            <a:ext cx="2071702" cy="1357322"/>
          </a:xfrm>
          <a:prstGeom prst="rect">
            <a:avLst/>
          </a:prstGeom>
          <a:noFill/>
        </p:spPr>
      </p:pic>
      <p:pic>
        <p:nvPicPr>
          <p:cNvPr id="1033" name="Picture 9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214686"/>
            <a:ext cx="2090735" cy="135732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0" y="2143116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войны         терроризм  преступность     </a:t>
            </a:r>
            <a:r>
              <a:rPr lang="ru-RU" sz="2800" b="1" dirty="0" err="1" smtClean="0">
                <a:solidFill>
                  <a:srgbClr val="7030A0"/>
                </a:solidFill>
              </a:rPr>
              <a:t>рассизм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endParaRPr lang="ru-RU" sz="2800" b="1" dirty="0" smtClean="0">
              <a:solidFill>
                <a:srgbClr val="7030A0"/>
              </a:solidFill>
            </a:endParaRPr>
          </a:p>
          <a:p>
            <a:endParaRPr lang="ru-RU" sz="2800" b="1" dirty="0" smtClean="0">
              <a:solidFill>
                <a:srgbClr val="7030A0"/>
              </a:solidFill>
            </a:endParaRP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214346" y="3643314"/>
            <a:ext cx="9358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бедность          голод       национализм бескультурье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34" name="Picture 10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714884"/>
            <a:ext cx="2000264" cy="1428760"/>
          </a:xfrm>
          <a:prstGeom prst="rect">
            <a:avLst/>
          </a:prstGeom>
          <a:noFill/>
        </p:spPr>
      </p:pic>
      <p:pic>
        <p:nvPicPr>
          <p:cNvPr id="1035" name="Picture 11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9" y="4714885"/>
            <a:ext cx="1857388" cy="1428760"/>
          </a:xfrm>
          <a:prstGeom prst="rect">
            <a:avLst/>
          </a:prstGeom>
          <a:noFill/>
        </p:spPr>
      </p:pic>
      <p:pic>
        <p:nvPicPr>
          <p:cNvPr id="1036" name="Picture 12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4714884"/>
            <a:ext cx="2071702" cy="1390651"/>
          </a:xfrm>
          <a:prstGeom prst="rect">
            <a:avLst/>
          </a:prstGeom>
          <a:noFill/>
        </p:spPr>
      </p:pic>
      <p:pic>
        <p:nvPicPr>
          <p:cNvPr id="1037" name="Picture 13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714884"/>
            <a:ext cx="2071702" cy="139065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0" y="478632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</a:t>
            </a:r>
            <a:r>
              <a:rPr lang="ru-RU" sz="2800" b="1" dirty="0" err="1" smtClean="0">
                <a:solidFill>
                  <a:srgbClr val="7030A0"/>
                </a:solidFill>
              </a:rPr>
              <a:t>безграмот</a:t>
            </a:r>
            <a:r>
              <a:rPr lang="ru-RU" sz="2800" b="1" dirty="0" smtClean="0">
                <a:solidFill>
                  <a:srgbClr val="7030A0"/>
                </a:solidFill>
              </a:rPr>
              <a:t>-    нет </a:t>
            </a:r>
            <a:r>
              <a:rPr lang="ru-RU" sz="2800" b="1" dirty="0" err="1" smtClean="0">
                <a:solidFill>
                  <a:srgbClr val="7030A0"/>
                </a:solidFill>
              </a:rPr>
              <a:t>инфор</a:t>
            </a:r>
            <a:r>
              <a:rPr lang="ru-RU" sz="2800" b="1" dirty="0" smtClean="0">
                <a:solidFill>
                  <a:srgbClr val="7030A0"/>
                </a:solidFill>
              </a:rPr>
              <a:t>-         гонка        ссоры между         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</a:t>
            </a:r>
            <a:r>
              <a:rPr lang="ru-RU" sz="2800" b="1" dirty="0" err="1" smtClean="0">
                <a:solidFill>
                  <a:srgbClr val="7030A0"/>
                </a:solidFill>
              </a:rPr>
              <a:t>ность</a:t>
            </a:r>
            <a:r>
              <a:rPr lang="ru-RU" sz="2800" b="1" dirty="0" smtClean="0">
                <a:solidFill>
                  <a:srgbClr val="7030A0"/>
                </a:solidFill>
              </a:rPr>
              <a:t>             </a:t>
            </a:r>
            <a:r>
              <a:rPr lang="ru-RU" sz="2800" b="1" dirty="0" err="1" smtClean="0">
                <a:solidFill>
                  <a:srgbClr val="7030A0"/>
                </a:solidFill>
              </a:rPr>
              <a:t>мации</a:t>
            </a:r>
            <a:r>
              <a:rPr lang="ru-RU" sz="2800" b="1" dirty="0" smtClean="0">
                <a:solidFill>
                  <a:srgbClr val="7030A0"/>
                </a:solidFill>
              </a:rPr>
              <a:t>       вооружений     странами    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гон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3810000" cy="6057900"/>
          </a:xfrm>
          <a:prstGeom prst="rect">
            <a:avLst/>
          </a:prstGeom>
          <a:noFill/>
        </p:spPr>
      </p:pic>
      <p:pic>
        <p:nvPicPr>
          <p:cNvPr id="2" name="Picture 2" descr="C:\Documents and Settings\Пользователь\Рабочий стол\за ми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635" y="1785926"/>
            <a:ext cx="4730365" cy="32718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00562" y="642918"/>
            <a:ext cx="44291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Плакаты о борьбе за Мир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и</a:t>
            </a:r>
            <a:r>
              <a:rPr lang="ru-RU" sz="2800" b="1" dirty="0" smtClean="0">
                <a:solidFill>
                  <a:srgbClr val="C00000"/>
                </a:solidFill>
              </a:rPr>
              <a:t> против атомной войны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5-e20entre20320mains-Cop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3786214" cy="3786214"/>
          </a:xfrm>
          <a:prstGeom prst="rect">
            <a:avLst/>
          </a:prstGeom>
          <a:noFill/>
        </p:spPr>
      </p:pic>
      <p:pic>
        <p:nvPicPr>
          <p:cNvPr id="2" name="Picture 2" descr="C:\Documents and Settings\Пользователь\Рабочий стол\576301be21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492180"/>
            <a:ext cx="4572032" cy="37942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500042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Плакаты о борьбе за экологию планеты и человека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igor4-22051720213721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3598883" cy="4980698"/>
          </a:xfrm>
          <a:prstGeom prst="rect">
            <a:avLst/>
          </a:prstGeom>
          <a:noFill/>
        </p:spPr>
      </p:pic>
      <p:pic>
        <p:nvPicPr>
          <p:cNvPr id="2" name="Picture 2" descr="C:\Documents and Settings\Пользователь\Рабочий стол\8c1fb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928670"/>
            <a:ext cx="4643470" cy="50006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357166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Плакаты ,агитирующие читать книги 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64399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       Термины на закрепление знаний:</a:t>
            </a:r>
          </a:p>
          <a:p>
            <a:endParaRPr lang="ru-RU" sz="3600" b="1" dirty="0" smtClean="0">
              <a:solidFill>
                <a:srgbClr val="C00000"/>
              </a:solidFill>
            </a:endParaRPr>
          </a:p>
          <a:p>
            <a:r>
              <a:rPr lang="ru-RU" sz="2800" b="1" dirty="0" smtClean="0">
                <a:solidFill>
                  <a:srgbClr val="C00000"/>
                </a:solidFill>
              </a:rPr>
              <a:t>  Война  преступность  экология  государство  нация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бедность  терроризм  голод  культура  образование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воспитание  политика  развитие  власть  общество 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Пользователь\Рабочий стол\1616379_zemlya-fotografii-iz-kosmo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000372"/>
            <a:ext cx="3467056" cy="3467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пе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357298"/>
            <a:ext cx="4429156" cy="4049514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раб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357298"/>
            <a:ext cx="5083972" cy="4067176"/>
          </a:xfrm>
          <a:prstGeom prst="rect">
            <a:avLst/>
          </a:prstGeom>
          <a:noFill/>
        </p:spPr>
      </p:pic>
      <p:pic>
        <p:nvPicPr>
          <p:cNvPr id="3" name="Picture 2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8858312" cy="13572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8072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Первобытное              и              рабовладельческое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                                       общества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ры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3810000" cy="5438775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купе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714355"/>
            <a:ext cx="3882973" cy="542928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0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    Феодальное              и        капиталистическое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                                         общества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зав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86124"/>
            <a:ext cx="4906937" cy="3195643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рабоч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85728"/>
            <a:ext cx="4154753" cy="6224604"/>
          </a:xfrm>
          <a:prstGeom prst="rect">
            <a:avLst/>
          </a:prstGeom>
          <a:noFill/>
        </p:spPr>
      </p:pic>
      <p:pic>
        <p:nvPicPr>
          <p:cNvPr id="12290" name="Picture 2" descr="https://cdn.riastatic.com/photosnew/general/adv_photos/besplatnyy_vebynar_bukhgalterskyy_uchet_dlya_chego_on_nuzhen_zadachy_y_osnovnye_pravyla__19308131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3" y="318629"/>
            <a:ext cx="3929089" cy="294681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0430" y="0"/>
            <a:ext cx="30718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Индустриальное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             и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социалистическое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       общества</a:t>
            </a:r>
          </a:p>
          <a:p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v-den-programmista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00108"/>
            <a:ext cx="6096941" cy="4872048"/>
          </a:xfrm>
          <a:prstGeom prst="rect">
            <a:avLst/>
          </a:prstGeom>
          <a:noFill/>
        </p:spPr>
      </p:pic>
      <p:pic>
        <p:nvPicPr>
          <p:cNvPr id="2050" name="Picture 2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0"/>
            <a:ext cx="6072230" cy="10001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214290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Век информационных технологий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а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3810000" cy="4219575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плот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357298"/>
            <a:ext cx="3823316" cy="4205237"/>
          </a:xfrm>
          <a:prstGeom prst="rect">
            <a:avLst/>
          </a:prstGeom>
          <a:noFill/>
        </p:spPr>
      </p:pic>
      <p:pic>
        <p:nvPicPr>
          <p:cNvPr id="3074" name="Picture 2" descr="C:\Documents and Settings\Пользователь\Рабочий стол\-blanksshapescolor-labelsrectanglecolor-label-rectagle-tanpnghtml-34083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0"/>
            <a:ext cx="8429684" cy="13572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428604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  Век камня               и                 паруса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ме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286124"/>
            <a:ext cx="4953000" cy="3362325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б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370" y="190845"/>
            <a:ext cx="8270034" cy="295240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357694"/>
            <a:ext cx="102156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Медный                                                                  Бронзовый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        век                                                                              </a:t>
            </a:r>
            <a:r>
              <a:rPr lang="ru-RU" sz="2800" b="1" dirty="0" err="1" smtClean="0">
                <a:solidFill>
                  <a:srgbClr val="C00000"/>
                </a:solidFill>
              </a:rPr>
              <a:t>век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же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4025900" cy="5080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па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857232"/>
            <a:ext cx="4311164" cy="2871674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э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5501365" y="2571073"/>
            <a:ext cx="2428892" cy="42876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     Железный век                 Век пара и электричества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а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85728"/>
            <a:ext cx="5865488" cy="3473468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sputni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786190"/>
            <a:ext cx="4000498" cy="29336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857760"/>
            <a:ext cx="10358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     Век                                                                        Век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        Атома                                                            Космонавтики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149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User</cp:lastModifiedBy>
  <cp:revision>54</cp:revision>
  <dcterms:created xsi:type="dcterms:W3CDTF">2017-09-20T03:40:12Z</dcterms:created>
  <dcterms:modified xsi:type="dcterms:W3CDTF">2017-09-20T11:57:28Z</dcterms:modified>
</cp:coreProperties>
</file>