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86" r:id="rId3"/>
    <p:sldId id="257" r:id="rId4"/>
    <p:sldId id="285" r:id="rId5"/>
    <p:sldId id="278" r:id="rId6"/>
    <p:sldId id="261" r:id="rId7"/>
    <p:sldId id="263" r:id="rId8"/>
    <p:sldId id="265" r:id="rId9"/>
    <p:sldId id="267" r:id="rId10"/>
    <p:sldId id="281" r:id="rId11"/>
    <p:sldId id="273" r:id="rId12"/>
    <p:sldId id="276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A55F3-ADCC-497B-B7F6-3E6DB4D4F8BA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E246A-55F9-4EB1-985A-AA09E96D6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E246A-55F9-4EB1-985A-AA09E96D614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E246A-55F9-4EB1-985A-AA09E96D614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0C51643-2693-40D0-8B11-9A6A200AB57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DC995B5-094B-4820-BDF2-E9BC97298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5832648" cy="16561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Люблю тебя, мой город Россошь!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32656"/>
            <a:ext cx="2520280" cy="338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348880"/>
            <a:ext cx="5184576" cy="4273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3813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Памятник танкистам — освободителям  г.Россоши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амятник танкистам-освободителям земли россошанско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56084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77809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раеведческий музе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396044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148064" y="3356394"/>
            <a:ext cx="36724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399384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6216" y="3244334"/>
            <a:ext cx="1725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1340768"/>
            <a:ext cx="439248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Тем, кто интересуется историей, можно порекомендовать посетить  местный краеведческий музей,  который располагается  в здании детского сада «Улыбка», построенного по итальянскому проекту, на месте, где во время Второй мировой войны располагался штаб итальянских альпийских стрелков. В фонде музея имеется множество экспонатов. Имеется зал, посвящённый истории города и слободы Россошь.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Парк «Юбилейный» можно назвать визитной карточкой города. На его территории проходит множество городских мероприятий: концерты,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велопарады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выставки и другие массовые мероприятия. На территории парка располагается пруд, несколько аттракционов, в том числе и «Колесо обозрения».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Городской парк «Юбилейный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88840"/>
            <a:ext cx="3168352" cy="279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365104"/>
            <a:ext cx="3249012" cy="2297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10.fotocdn.net/s7/96/gallery_m/251/221754019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221088"/>
            <a:ext cx="324036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Россошь - город, в котором проводится большое количество различных культурных мероприятий всероссийского и областного масштаба: несколько лет подряд в городе проводится  фестиваль детского творчества  «Роза ветров».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городе Россошь есть несколько профессиональных местных театров: народный Морозовский театр и Камерный театр «Рамс».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12976"/>
            <a:ext cx="3744884" cy="30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564904"/>
            <a:ext cx="35814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Происхождение названия слободы Россошь  правильно объяснил еще в 1915 году краевед  Т. Олейников: «Реки Россошь и Черная Калитва, имея течение, первая - с севера, вторая - с запада, образуют угол. В этом углу более чем 200 лет тому назад стали селиться первые переселенцы. От расположения хат по берегам обеих рек, имеющих форму угольника, или так называемой "рассохи" и слобода получила название "Россошь".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maps-rf.ru/voronezhskaja-oblast/images/karta-voronezhskoj-oblast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348880"/>
            <a:ext cx="684076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Краткая информация о городе Россошь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Россошь возникла на рубеже XVII - XVIII веков.  4 января 1923 года слобода Россошь получила статус города.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Площадь города составляет почти 6000 га.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Население  около 68 тысяч человек.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Однако ещё в 1721 году в письменных источниках упоминается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Крестовоздвиженская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церковь,  что свидетельствует о наличии крупного поселения в месте слияния рек Чёрная Калитва и Россошь.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852936"/>
            <a:ext cx="7920880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im0-tub-ru.yandex.net/i?id=e4e138aa64eef255091732189ea1f7be-l&amp;n=1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806489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404665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данным 1905 года в Россоши насчитывалось  более  1200 дворов с 8000 жителями. В слободе было 5 школ, телеграфно-почтовое отделение, казенный винный склад, паровая мельница, несколько небольших кирпичных заводов и столярная мастерская. Основным занятием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россошанцев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было сельское хозяйство, из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Россошанской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волости уходили на сторону с целью заработка  тысячи  человек.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Герб города Россошь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Город Россошь расположен на месте слияния двух рек,                       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что и стало основной идеей герба города. Слияние рек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Черной Калитвы и Сухой Россоши отражено голубым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волнистым вилообразным крестом. Серебро в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геральдике - символ чистоты, мудрости, благородства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мира.   Зеленый цвет - является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символом плодородия, спокойствия, здоровья и вечного обновления. Золотое яблоко показывает большое количество яблоневых садов вокруг города. Золото - символ урожая, богатства, прочности, величия, интеллекта и прозрения. В гербе города языком геральдических символов гармонично отражены природные особенности и основной профиль деятельности местного населения.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2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20162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995936" cy="6178698"/>
          </a:xfrm>
        </p:spPr>
        <p:txBody>
          <a:bodyPr>
            <a:normAutofit/>
          </a:bodyPr>
          <a:lstStyle/>
          <a:p>
            <a:pPr fontAlgn="base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Храм Ильи Пророка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Первый камень храма был заложен 19 сентября 2000 года. Закончен храм был только в 2006 году.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Здания построено в традиционном духе русского зодчества, по проекту двух архитекторов П. В. Дудина и В. М. Захарова.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Храм Ильи Пророка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320480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ds02.infourok.ru/uploads/ex/0647/0008572e-67a452dd/im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501008"/>
            <a:ext cx="4392488" cy="3294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08912" cy="2592288"/>
          </a:xfrm>
        </p:spPr>
        <p:txBody>
          <a:bodyPr>
            <a:normAutofit/>
          </a:bodyPr>
          <a:lstStyle/>
          <a:p>
            <a:pPr fontAlgn="base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Стела «Населенный пункт воинской доблести»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Это одна из пяти стел установленных в Воронежской области в память 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Россошанско-Острогожской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наступательной операции и операции «Малый Сатурн». Установили их специально к 70-летней годовщине Победы в Великой Отечественной войне. Торжественное открытие состоялось 6 мая 2013 года.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тела «Населенный пункт воинской доблести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24944"/>
            <a:ext cx="367240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амятная стела на въезде в Россош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924944"/>
            <a:ext cx="453650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Памятник героям гражданской войны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г. Россошь, памятник героям гражданской войны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518457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508104" y="1340768"/>
            <a:ext cx="34563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Надпись на табличке гласит: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Россошанцам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героям гражданской войны посвящается». Автор памятника — воронежский скульптор Ф.К.Сушков. Скульптура в виде крыльев буревестника была установлена на площади Октябрьской в 1987-м году. Позже, через год, скульптор изменил первоначальный вид памятника, дополнив композицию бюстами пятерых, устремленных вперед, мужчин.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Мемориальный комплекс Великой Отечественной войны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Расположен на пересечении улиц 50 лет СССР и Пролетарской. Здесь находится братская могила №227, где захоронено 3516 солдат и офицеров, погибших в боях за Россошь, среди которых — полковник Алексеев, командир 106-й танковой бригады.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Братская могила №227 город Россошь, ул. 50 лет СССР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92896"/>
            <a:ext cx="712879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скв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Москва</Template>
  <TotalTime>227</TotalTime>
  <Words>316</Words>
  <Application>Microsoft Office PowerPoint</Application>
  <PresentationFormat>Экран (4:3)</PresentationFormat>
  <Paragraphs>18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Москва</vt:lpstr>
      <vt:lpstr>Люблю тебя, мой город Россошь! </vt:lpstr>
      <vt:lpstr>Происхождение названия слободы Россошь  правильно объяснил еще в 1915 году краевед  Т. Олейников: «Реки Россошь и Черная Калитва, имея течение, первая - с севера, вторая - с запада, образуют угол. В этом углу более чем 200 лет тому назад стали селиться первые переселенцы. От расположения хат по берегам обеих рек, имеющих форму угольника, или так называемой "рассохи" и слобода получила название "Россошь". </vt:lpstr>
      <vt:lpstr> Краткая информация о городе Россошь Россошь возникла на рубеже XVII - XVIII веков.  4 января 1923 года слобода Россошь получила статус города.   Площадь города составляет почти 6000 га.  Население  около 68 тысяч человек.  Однако ещё в 1721 году в письменных источниках упоминается Крестовоздвиженская церковь,  что свидетельствует о наличии крупного поселения в месте слияния рек Чёрная Калитва и Россошь.  </vt:lpstr>
      <vt:lpstr> </vt:lpstr>
      <vt:lpstr>Герб города Россошь                                                               Город Россошь расположен на месте слияния двух рек,                                                       что и стало основной идеей герба города. Слияние рек                              Черной Калитвы и Сухой Россоши отражено голубым                               волнистым вилообразным крестом. Серебро в                               геральдике - символ чистоты, мудрости, благородства мира.   Зеленый цвет - является                               символом плодородия, спокойствия, здоровья и вечного обновления. Золотое яблоко показывает большое количество яблоневых садов вокруг города. Золото - символ урожая, богатства, прочности, величия, интеллекта и прозрения. В гербе города языком геральдических символов гармонично отражены природные особенности и основной профиль деятельности местного населения. </vt:lpstr>
      <vt:lpstr>Храм Ильи Пророка     Первый камень храма был заложен 19 сентября 2000 года. Закончен храм был только в 2006 году.  Здания построено в традиционном духе русского зодчества, по проекту двух архитекторов П. В. Дудина и В. М. Захарова.  </vt:lpstr>
      <vt:lpstr>Стела «Населенный пункт воинской доблести»    Это одна из пяти стел установленных в Воронежской области в память о Россошанско-Острогожской наступательной операции и операции «Малый Сатурн». Установили их специально к 70-летней годовщине Победы в Великой Отечественной войне. Торжественное открытие состоялось 6 мая 2013 года.  </vt:lpstr>
      <vt:lpstr>Памятник героям гражданской войны </vt:lpstr>
      <vt:lpstr>Мемориальный комплекс Великой Отечественной войны  Расположен на пересечении улиц 50 лет СССР и Пролетарской. Здесь находится братская могила №227, где захоронено 3516 солдат и офицеров, погибших в боях за Россошь, среди которых — полковник Алексеев, командир 106-й танковой бригады.  </vt:lpstr>
      <vt:lpstr>Памятник танкистам — освободителям  г.Россоши </vt:lpstr>
      <vt:lpstr>Краеведческий музей </vt:lpstr>
      <vt:lpstr> Парк «Юбилейный» можно назвать визитной карточкой города. На его территории проходит множество городских мероприятий: концерты, велопарады, выставки и другие массовые мероприятия. На территории парка располагается пруд, несколько аттракционов, в том числе и «Колесо обозрения». </vt:lpstr>
      <vt:lpstr>Россошь - город, в котором проводится большое количество различных культурных мероприятий всероссийского и областного масштаба: несколько лет подряд в городе проводится  фестиваль детского творчества  «Роза ветров». В городе Россошь есть несколько профессиональных местных театров: народный Морозовский театр и Камерный театр «Рамс».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</dc:creator>
  <cp:lastModifiedBy>2каб</cp:lastModifiedBy>
  <cp:revision>56</cp:revision>
  <dcterms:created xsi:type="dcterms:W3CDTF">2017-09-17T15:42:04Z</dcterms:created>
  <dcterms:modified xsi:type="dcterms:W3CDTF">2017-09-20T06:08:13Z</dcterms:modified>
</cp:coreProperties>
</file>