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sz="2000" dirty="0" smtClean="0"/>
              <a:t>Что такое основа предложения?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Какое предложение называется простым? Сложным?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Составьте предложение по схеме:</a:t>
            </a:r>
          </a:p>
          <a:p>
            <a:pPr marL="0" indent="0">
              <a:buNone/>
            </a:pPr>
            <a:r>
              <a:rPr lang="ru-RU" sz="1400" b="1" dirty="0" smtClean="0"/>
              <a:t>А)________   ____________</a:t>
            </a:r>
          </a:p>
          <a:p>
            <a:pPr marL="0" indent="0">
              <a:buNone/>
            </a:pPr>
            <a:r>
              <a:rPr lang="ru-RU" sz="1400" b="1" dirty="0"/>
              <a:t> </a:t>
            </a:r>
            <a:r>
              <a:rPr lang="ru-RU" sz="1400" b="1" dirty="0" smtClean="0"/>
              <a:t>                   ____________     .</a:t>
            </a:r>
          </a:p>
          <a:p>
            <a:pPr marL="0" indent="0">
              <a:buNone/>
            </a:pPr>
            <a:endParaRPr lang="ru-RU" sz="1400" b="1" dirty="0"/>
          </a:p>
          <a:p>
            <a:pPr marL="0" indent="0">
              <a:buNone/>
            </a:pPr>
            <a:endParaRPr lang="ru-RU" sz="1400" b="1" dirty="0" smtClean="0"/>
          </a:p>
          <a:p>
            <a:pPr marL="0" indent="0">
              <a:buNone/>
            </a:pPr>
            <a:r>
              <a:rPr lang="ru-RU" sz="1400" b="1" dirty="0" smtClean="0"/>
              <a:t>Б)_________    _______________, _____________  ______________</a:t>
            </a:r>
          </a:p>
          <a:p>
            <a:pPr marL="0" indent="0">
              <a:buNone/>
            </a:pPr>
            <a:r>
              <a:rPr lang="ru-RU" sz="1400" b="1" dirty="0" smtClean="0"/>
              <a:t>                        _______________                                  ______________    .</a:t>
            </a:r>
          </a:p>
          <a:p>
            <a:pPr marL="0" indent="0">
              <a:buNone/>
            </a:pPr>
            <a:endParaRPr lang="ru-RU" sz="1400" b="1" dirty="0"/>
          </a:p>
          <a:p>
            <a:pPr marL="0" indent="0">
              <a:buNone/>
            </a:pPr>
            <a:endParaRPr lang="ru-RU" sz="1400" b="1" dirty="0" smtClean="0"/>
          </a:p>
          <a:p>
            <a:pPr marL="0" indent="0">
              <a:buNone/>
            </a:pPr>
            <a:r>
              <a:rPr lang="ru-RU" sz="2000" dirty="0" smtClean="0"/>
              <a:t>4. Что вы знаете о словосочетаниях.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95430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Спишите. Подчеркните главные члены предложения. Выпишите словосочетания.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5400" dirty="0" smtClean="0"/>
              <a:t>   </a:t>
            </a:r>
            <a:r>
              <a:rPr lang="ru-RU" sz="5400" b="1" dirty="0" smtClean="0"/>
              <a:t>В горах бывают снежные обвалы.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3790" y="4365104"/>
            <a:ext cx="3104957" cy="1940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2085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Выпишите: </a:t>
            </a:r>
            <a:r>
              <a:rPr lang="ru-RU" sz="3200" b="1" dirty="0" smtClean="0">
                <a:solidFill>
                  <a:srgbClr val="FF0000"/>
                </a:solidFill>
              </a:rPr>
              <a:t>1вариант – словосочетания,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/>
              <a:t> </a:t>
            </a:r>
            <a:r>
              <a:rPr lang="ru-RU" sz="3200" b="1" dirty="0" smtClean="0"/>
              <a:t>                </a:t>
            </a:r>
            <a:r>
              <a:rPr lang="ru-RU" sz="3200" b="1" dirty="0" smtClean="0">
                <a:solidFill>
                  <a:srgbClr val="002060"/>
                </a:solidFill>
              </a:rPr>
              <a:t>2 вариант –предложения.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000" b="1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ru-RU" sz="4000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F0"/>
                </a:solidFill>
              </a:rPr>
              <a:t>Старый дом, птицы улетели, летит самолёт, большая стая, солнце светит, иду домой, взял мяч. </a:t>
            </a:r>
            <a:endParaRPr lang="ru-RU" sz="40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2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            1 </a:t>
            </a:r>
            <a:r>
              <a:rPr lang="ru-RU" dirty="0" smtClean="0"/>
              <a:t>вариант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dirty="0"/>
              <a:t>Старый дом, </a:t>
            </a:r>
            <a:r>
              <a:rPr lang="ru-RU" sz="4000" dirty="0" smtClean="0"/>
              <a:t>большая </a:t>
            </a:r>
            <a:r>
              <a:rPr lang="ru-RU" sz="4000" dirty="0"/>
              <a:t>стая</a:t>
            </a:r>
            <a:r>
              <a:rPr lang="ru-RU" sz="4000" dirty="0" smtClean="0"/>
              <a:t>, </a:t>
            </a:r>
            <a:r>
              <a:rPr lang="ru-RU" sz="4000" dirty="0"/>
              <a:t>иду </a:t>
            </a:r>
            <a:r>
              <a:rPr lang="ru-RU" sz="4000" dirty="0" smtClean="0"/>
              <a:t>домой.</a:t>
            </a:r>
            <a:endParaRPr lang="ru-RU" sz="4000" dirty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                 2 вариант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dirty="0"/>
              <a:t>П</a:t>
            </a:r>
            <a:r>
              <a:rPr lang="ru-RU" sz="4000" dirty="0" smtClean="0"/>
              <a:t>тицы улетели, летит самолёт, солнце светит,  взял мяч.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49267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111</Words>
  <Application>Microsoft Office PowerPoint</Application>
  <PresentationFormat>Экран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Спишите. Подчеркните главные члены предложения. Выпишите словосочетания.</vt:lpstr>
      <vt:lpstr>Выпишите: 1вариант – словосочетания,                   2 вариант –предложения.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2017-09-20T14:11:13Z</dcterms:created>
  <dcterms:modified xsi:type="dcterms:W3CDTF">2017-09-20T14:30:02Z</dcterms:modified>
</cp:coreProperties>
</file>