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3" r:id="rId3"/>
    <p:sldId id="272" r:id="rId4"/>
    <p:sldId id="257" r:id="rId5"/>
    <p:sldId id="277" r:id="rId6"/>
    <p:sldId id="268" r:id="rId7"/>
    <p:sldId id="279" r:id="rId8"/>
    <p:sldId id="266" r:id="rId9"/>
    <p:sldId id="267" r:id="rId10"/>
    <p:sldId id="281" r:id="rId11"/>
    <p:sldId id="288" r:id="rId12"/>
    <p:sldId id="283" r:id="rId13"/>
    <p:sldId id="282" r:id="rId14"/>
    <p:sldId id="287" r:id="rId15"/>
    <p:sldId id="286" r:id="rId16"/>
    <p:sldId id="290" r:id="rId17"/>
    <p:sldId id="264" r:id="rId18"/>
    <p:sldId id="265" r:id="rId19"/>
    <p:sldId id="291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8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036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49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4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5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9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9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2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2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114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85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D4E93-85B5-4C67-AA1C-C3DD78E8032C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BE540-96B6-4F9A-A594-239B55065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8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297" y="-11367"/>
            <a:ext cx="9144000" cy="686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015" y="4509120"/>
            <a:ext cx="5491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ТЕАТРАЛЬНЫЙ    ФЕСТИВАЛЬ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6124654"/>
            <a:ext cx="3059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Цион   Наталия   Юрьевна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5125" y="5013176"/>
            <a:ext cx="3151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Подготовительная группа №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5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F:\фото театр\20160401_1025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149080"/>
            <a:ext cx="384042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F:\фото театр\20160401_1706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5292080" cy="297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фото театр\20160401_1026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3675900" cy="20676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1412776"/>
            <a:ext cx="26949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Рисуем</a:t>
            </a:r>
          </a:p>
          <a:p>
            <a:pPr algn="ctr"/>
            <a:r>
              <a:rPr lang="ru-RU" sz="5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афиши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687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E:\фото театр\20160401_1237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600400" cy="2025225"/>
          </a:xfrm>
          <a:prstGeom prst="rect">
            <a:avLst/>
          </a:prstGeom>
          <a:noFill/>
        </p:spPr>
      </p:pic>
      <p:pic>
        <p:nvPicPr>
          <p:cNvPr id="7171" name="Picture 3" descr="E:\фото театр\20160401_1239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89040"/>
            <a:ext cx="4224469" cy="2376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3" y="620688"/>
            <a:ext cx="803309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Рассказывание сказки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 использованием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err="1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мимио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F:\фото театр\20160401_1646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4059943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F:\фото театр\20160401_1634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924944"/>
            <a:ext cx="7920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Пальчиковый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 театр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22221"/>
            <a:ext cx="3456384" cy="19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256028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01307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фото театр\20160401_104839(0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92563" y="1940834"/>
            <a:ext cx="5376597" cy="3024336"/>
          </a:xfrm>
          <a:prstGeom prst="rect">
            <a:avLst/>
          </a:prstGeom>
          <a:noFill/>
        </p:spPr>
      </p:pic>
      <p:pic>
        <p:nvPicPr>
          <p:cNvPr id="4100" name="Picture 4" descr="E:\фото театр\20160401_163005(0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397496"/>
            <a:ext cx="4756021" cy="26752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45736" y="1124744"/>
            <a:ext cx="49097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Театр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на </a:t>
            </a:r>
            <a:r>
              <a:rPr lang="ru-RU" sz="5400" b="1" cap="all" spc="0" dirty="0" err="1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ковролине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фото театр\20160401_105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4716016" cy="2652759"/>
          </a:xfrm>
          <a:prstGeom prst="rect">
            <a:avLst/>
          </a:prstGeom>
          <a:noFill/>
        </p:spPr>
      </p:pic>
      <p:pic>
        <p:nvPicPr>
          <p:cNvPr id="5123" name="Picture 3" descr="E:\фото театр\20160401_1618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816424" cy="2146739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45638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65104"/>
            <a:ext cx="2854845" cy="160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-2556792" y="2708920"/>
            <a:ext cx="10801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          Настольный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                     театр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1372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фото театр\20160401_111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4139952" cy="232872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620688"/>
            <a:ext cx="5958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Кукольный театр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36133" y="3428589"/>
            <a:ext cx="3015191" cy="16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71010" y="4034246"/>
            <a:ext cx="2766836" cy="155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987824" y="4725144"/>
            <a:ext cx="3145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БИ-БА-БО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91589" y="2055885"/>
            <a:ext cx="5244183" cy="294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645024"/>
            <a:ext cx="4303006" cy="242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860032" y="1340768"/>
            <a:ext cx="24153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Театр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масок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фото театр\20160401_1103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315972" cy="24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фото театр\20160401_1102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369052" cy="189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фото театр\20160401_1648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3704412" cy="208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3861048"/>
            <a:ext cx="4572000" cy="2208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Превращается рука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То в котёнка, то в щенка.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Чтоб рука артисткой стала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Нужно очень, очень мало: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Специальные перчатки,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Verdana"/>
                <a:ea typeface="Times New Roman"/>
              </a:rPr>
              <a:t>Ум, талант – и всё в порядке.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548680"/>
            <a:ext cx="4872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Теневой театр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0819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988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20160324_1007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09083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фото театр\20160401_161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692696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фото театр\20160325_1609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4454374" cy="250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2" y="620688"/>
            <a:ext cx="25368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Театр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ложек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5492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55283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83568" y="404664"/>
            <a:ext cx="77546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Сказка «снегурочка»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 разных видах театра</a:t>
            </a:r>
            <a:endParaRPr lang="ru-RU" sz="5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047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548680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Актуальность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7D47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6672"/>
            <a:ext cx="800606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</a:pPr>
            <a:endParaRPr kumimoji="0" lang="ru-RU" alt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</a:t>
            </a: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Театрализованная деятельность</a:t>
            </a:r>
            <a:r>
              <a:rPr kumimoji="0" lang="ru-RU" alt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вносит разнообразие в жизнь ребенка в ДОУ, дарит ему радость и является одним из самых эффективных способов коррекционного воздействия на ребенка, в котором ярко</a:t>
            </a:r>
          </a:p>
        </p:txBody>
      </p:sp>
      <p:pic>
        <p:nvPicPr>
          <p:cNvPr id="1026" name="Picture 2" descr="E:\фото театр\20160325_0846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5184576" cy="291632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012160" y="3284984"/>
            <a:ext cx="2555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kern="0" dirty="0" smtClean="0">
                <a:solidFill>
                  <a:srgbClr val="2F1311"/>
                </a:solidFill>
                <a:latin typeface="Arial"/>
              </a:rPr>
              <a:t>проявляется  принцип обучения : учить играя.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37138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548680"/>
            <a:ext cx="6030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Работа с родителями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7992888" cy="5873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b="1" kern="0" dirty="0">
                <a:solidFill>
                  <a:srgbClr val="2F1311"/>
                </a:solidFill>
                <a:latin typeface="Arial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Консультации 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на темы: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«Театрально-игровая деятельность – один из самых эффективных способов коррекционного воздействия на ребенка»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«Влияние пальчикового театра на развитие мелкой моторики»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Информация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о репертуарах детских театров города.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Мастерская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по изготовлению  театрального реквизита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Наглядная информация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для родителей: папка  «Театр для всех» с описанием истории театра, его видов, мастер–класс по изготовлению театров.</a:t>
            </a:r>
            <a:endParaRPr lang="ru-RU" sz="2000" dirty="0"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Анонс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спектаклей для детей в городе, драматическом театре с приглашением посетить и сделать фотографии.</a:t>
            </a:r>
            <a:endParaRPr lang="ru-RU" sz="2000" dirty="0"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Выставка-презентация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разных видов театра «Поиграйте с нами!» (рассматривание театров, варианты их изготовления,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кукловождение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).</a:t>
            </a:r>
            <a:endParaRPr lang="ru-RU" sz="20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15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76672"/>
            <a:ext cx="79653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Театр - особая среда для  развития</a:t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творческих  способностей детей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6"/>
            <a:ext cx="7965357" cy="4505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Это ключ к нравственному развитию ребёнка, который открывает новую грань деятельности, приобщает не только к искусству мимики и жеста, но и к культуре общения. Ценность театральной деятельности в том, что она помогает детям зрительно  увидеть содержание  литературного произведения,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развивает воображение,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без которого невозможно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полноценное восприятие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художественной 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литературы.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4328480" cy="243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6360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" y="-36628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04664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3200" kern="0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Значение театрализованной деятельности</a:t>
            </a:r>
            <a:endParaRPr lang="ru-RU" sz="32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7920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Расширяются и углубляются  знания детей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об окружающем мире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Развиваются психические процессы: 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внимание, память, восприятие, воображение;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Происходит развитие различных</a:t>
            </a:r>
            <a:r>
              <a:rPr kumimoji="0" lang="ru-RU" alt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анализаторов: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зрительного, слухового, </a:t>
            </a:r>
            <a:r>
              <a:rPr kumimoji="0" lang="ru-RU" alt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речедвигательного</a:t>
            </a: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;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Активизируется и совершенствуется словарный запас, грамматический строй речи, звукопроизношение, навыки связной речи, интонационная сторона речи, темп, выразительность;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Совершенствуется моторика, координация, целенаправленность движений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Развивается эмоционально-волевая сфера;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Стимулируется развитие творческой, поисковой активности, самостоятельности.</a:t>
            </a:r>
          </a:p>
        </p:txBody>
      </p:sp>
      <p:pic>
        <p:nvPicPr>
          <p:cNvPr id="6" name="Picture 4" descr="C:\Users\User\Desktop\Фото от Валентина\VAL_75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80728"/>
            <a:ext cx="1813207" cy="271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8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476672"/>
            <a:ext cx="60324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Формы работы с детьми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78488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Беседы о театре. </a:t>
            </a:r>
            <a:endParaRPr lang="ru-RU" altLang="ru-RU" sz="2000" kern="0" dirty="0">
              <a:solidFill>
                <a:srgbClr val="2F1311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Презентации</a:t>
            </a:r>
            <a:r>
              <a:rPr kumimoji="0" lang="ru-RU" alt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для детей «История театра», «Профессии в театре», «Театры Санк</a:t>
            </a:r>
            <a:r>
              <a:rPr lang="ru-RU" altLang="ru-RU" sz="2000" kern="0" noProof="0" dirty="0" smtClean="0">
                <a:solidFill>
                  <a:srgbClr val="2F1311"/>
                </a:solidFill>
                <a:latin typeface="Arial"/>
              </a:rPr>
              <a:t>т-Петербурга»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Творческие упражнения.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Театрализованные игры.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 smtClean="0">
                <a:solidFill>
                  <a:srgbClr val="2F1311"/>
                </a:solidFill>
                <a:latin typeface="Arial"/>
              </a:rPr>
              <a:t>Сюжетно-ролевая игра «В театре»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Подвижные игры.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kern="0" dirty="0" smtClean="0">
                <a:solidFill>
                  <a:srgbClr val="2F1311"/>
                </a:solidFill>
                <a:latin typeface="Arial"/>
              </a:rPr>
              <a:t>Посещение театров города.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F13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Проведение спектаклей.</a:t>
            </a:r>
            <a:endParaRPr kumimoji="0" lang="ru-RU" alt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2F131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2" descr="http://img0.liveinternet.ru/images/attach/c/7/95/158/95158614_78281845_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770" y="3284984"/>
            <a:ext cx="4046127" cy="294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401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48680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kern="0" dirty="0" smtClean="0">
                <a:solidFill>
                  <a:schemeClr val="accent6">
                    <a:lumMod val="50000"/>
                  </a:schemeClr>
                </a:solidFill>
                <a:latin typeface="Arial"/>
              </a:rPr>
              <a:t>Содержание занятий по театрализованной деятельности</a:t>
            </a:r>
            <a:endParaRPr lang="ru-RU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Просмотр кукольных спектаклей и беседы по ним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Игры-драматизации;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Упражнения для социально-эмоционального развития;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Коррекционно-развивающие игры;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Упражнения по дикции (артикуляционная гимнастика);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 для развития речевой интонационной выразительности;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Игры-превращения («учись владеть своим телом»), образные упражнения;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Упражнения на развитие детской пластики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Ритмические минутки (</a:t>
            </a:r>
            <a:r>
              <a:rPr lang="ru-RU" altLang="ru-RU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логоритмика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Пальчиковый </a:t>
            </a:r>
            <a:r>
              <a:rPr lang="ru-RU" altLang="ru-RU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игротренинг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развития моторики рук,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необходимый для </a:t>
            </a:r>
            <a:r>
              <a:rPr lang="ru-RU" altLang="ru-RU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кукловождения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68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48680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Упражнения </a:t>
            </a: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развитие выразительной мимики, элементы искусства 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пантомимы;</a:t>
            </a:r>
            <a:endParaRPr lang="ru-RU" alt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Театральные этюды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Отдельные упражнения по этике во время драматизаций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(репетиции) и разыгрывание разнообразных сказок и инсценировок</a:t>
            </a:r>
            <a:r>
              <a:rPr lang="ru-RU" alt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Знакомство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только с текстом сказки, но и средствами ее драматизации – жестом, мимикой, движением,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костюмом, декорациями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(реквизит), мизансценой и т.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д.</a:t>
            </a:r>
            <a:endParaRPr lang="ru-RU" alt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1835696" cy="275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User\Desktop\Фото от Валентина\VAL_76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501009"/>
            <a:ext cx="399594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User\Desktop\Фото от Валентина\VAL_75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501008"/>
            <a:ext cx="1752459" cy="262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912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334" y="3383026"/>
            <a:ext cx="3533626" cy="2826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085" y="3068960"/>
            <a:ext cx="414046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01" y="636177"/>
            <a:ext cx="3637291" cy="290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90713" y="1338294"/>
            <a:ext cx="4512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ПРЕЗЕНТАЦИИ</a:t>
            </a:r>
            <a:endParaRPr lang="ru-RU" sz="54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925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Рабочий стол\ТВОРЧЕСТВО\ramka-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94"/>
            <a:ext cx="9144000" cy="6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F:\фото театр\20160329_0812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692696"/>
            <a:ext cx="499255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фото театр\20160325_1553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2627784" cy="1478129"/>
          </a:xfrm>
          <a:prstGeom prst="rect">
            <a:avLst/>
          </a:prstGeom>
          <a:noFill/>
        </p:spPr>
      </p:pic>
      <p:pic>
        <p:nvPicPr>
          <p:cNvPr id="2051" name="Picture 3" descr="E:\фото театр\20160325_1553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926" y="3645024"/>
            <a:ext cx="4515994" cy="254024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764704"/>
            <a:ext cx="37305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Выставка</a:t>
            </a:r>
          </a:p>
          <a:p>
            <a:pPr algn="ctr"/>
            <a:r>
              <a:rPr lang="ru-RU" sz="5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рисунков </a:t>
            </a:r>
            <a:endParaRPr lang="ru-RU" sz="5400" b="1" cap="all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" name="Picture 4" descr="E:\фото театр\20160325_1553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3712413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23951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491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Юлия</cp:lastModifiedBy>
  <cp:revision>24</cp:revision>
  <dcterms:created xsi:type="dcterms:W3CDTF">2016-04-18T17:21:46Z</dcterms:created>
  <dcterms:modified xsi:type="dcterms:W3CDTF">2017-09-20T08:24:26Z</dcterms:modified>
</cp:coreProperties>
</file>