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Цветочная полянка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37636" y="4581128"/>
            <a:ext cx="5806364" cy="720080"/>
          </a:xfrm>
        </p:spPr>
        <p:txBody>
          <a:bodyPr/>
          <a:lstStyle/>
          <a:p>
            <a:r>
              <a:rPr lang="ru-RU" dirty="0" err="1" smtClean="0"/>
              <a:t>Римтическая</a:t>
            </a:r>
            <a:r>
              <a:rPr lang="ru-RU" dirty="0" smtClean="0"/>
              <a:t> игра для дошкольников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623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чувства ритма и навыков элементарного </a:t>
            </a:r>
            <a:r>
              <a:rPr lang="ru-RU" dirty="0" err="1" smtClean="0"/>
              <a:t>музицирования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7957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707539"/>
            <a:ext cx="1800200" cy="18512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721140"/>
            <a:ext cx="1798637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708920"/>
            <a:ext cx="1798637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0580" y="2708920"/>
            <a:ext cx="1798637" cy="18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49625"/>
            <a:ext cx="3266161" cy="335875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53580"/>
            <a:ext cx="3262313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74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Изменяя порядок цветочков на третьем слайде, можно использовать игру на интерактивной доске, чтобы цветы появлялись и исчезали.</a:t>
            </a:r>
          </a:p>
          <a:p>
            <a:r>
              <a:rPr lang="ru-RU" dirty="0" smtClean="0"/>
              <a:t>В приложенном архиве можно скачать и распечатать «Цветочную полянку», как раздаточный материал.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Примечания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1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</TotalTime>
  <Words>51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Цветочная полянка</vt:lpstr>
      <vt:lpstr>Цель</vt:lpstr>
      <vt:lpstr>Презентация PowerPoint</vt:lpstr>
      <vt:lpstr>Примечания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Цветочная полянка</dc:title>
  <dc:creator>Sadik 17 - sklad</dc:creator>
  <cp:lastModifiedBy>User</cp:lastModifiedBy>
  <cp:revision>3</cp:revision>
  <dcterms:created xsi:type="dcterms:W3CDTF">2017-09-20T06:18:36Z</dcterms:created>
  <dcterms:modified xsi:type="dcterms:W3CDTF">2017-09-20T06:33:57Z</dcterms:modified>
</cp:coreProperties>
</file>