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715000" type="screen16x10"/>
  <p:notesSz cx="9144000" cy="6858000"/>
  <p:defaultTextStyle>
    <a:defPPr>
      <a:defRPr lang="ru-RU"/>
    </a:defPPr>
    <a:lvl1pPr marL="0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2160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4318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6475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8635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60793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52951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45110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37267" algn="l" defTabSz="9843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78" y="-78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3" y="1775361"/>
            <a:ext cx="7772401" cy="12250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3238501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4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8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60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52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4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37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6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2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28874"/>
            <a:ext cx="2057400" cy="487626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74"/>
            <a:ext cx="6019800" cy="487626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71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11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6" y="3672421"/>
            <a:ext cx="7772401" cy="1135063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6" y="2422267"/>
            <a:ext cx="7772401" cy="1250157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21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8431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764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686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607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529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451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372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30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2" y="1333503"/>
            <a:ext cx="4038600" cy="3771638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333503"/>
            <a:ext cx="4038600" cy="3771638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51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279263"/>
            <a:ext cx="4040187" cy="53313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92160" indent="0">
              <a:buNone/>
              <a:defRPr sz="2200" b="1"/>
            </a:lvl2pPr>
            <a:lvl3pPr marL="984318" indent="0">
              <a:buNone/>
              <a:defRPr sz="1900" b="1"/>
            </a:lvl3pPr>
            <a:lvl4pPr marL="1476475" indent="0">
              <a:buNone/>
              <a:defRPr sz="1800" b="1"/>
            </a:lvl4pPr>
            <a:lvl5pPr marL="1968635" indent="0">
              <a:buNone/>
              <a:defRPr sz="1800" b="1"/>
            </a:lvl5pPr>
            <a:lvl6pPr marL="2460793" indent="0">
              <a:buNone/>
              <a:defRPr sz="1800" b="1"/>
            </a:lvl6pPr>
            <a:lvl7pPr marL="2952951" indent="0">
              <a:buNone/>
              <a:defRPr sz="1800" b="1"/>
            </a:lvl7pPr>
            <a:lvl8pPr marL="3445110" indent="0">
              <a:buNone/>
              <a:defRPr sz="1800" b="1"/>
            </a:lvl8pPr>
            <a:lvl9pPr marL="393726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1812402"/>
            <a:ext cx="4040187" cy="32927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3"/>
            <a:ext cx="4041775" cy="53313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92160" indent="0">
              <a:buNone/>
              <a:defRPr sz="2200" b="1"/>
            </a:lvl2pPr>
            <a:lvl3pPr marL="984318" indent="0">
              <a:buNone/>
              <a:defRPr sz="1900" b="1"/>
            </a:lvl3pPr>
            <a:lvl4pPr marL="1476475" indent="0">
              <a:buNone/>
              <a:defRPr sz="1800" b="1"/>
            </a:lvl4pPr>
            <a:lvl5pPr marL="1968635" indent="0">
              <a:buNone/>
              <a:defRPr sz="1800" b="1"/>
            </a:lvl5pPr>
            <a:lvl6pPr marL="2460793" indent="0">
              <a:buNone/>
              <a:defRPr sz="1800" b="1"/>
            </a:lvl6pPr>
            <a:lvl7pPr marL="2952951" indent="0">
              <a:buNone/>
              <a:defRPr sz="1800" b="1"/>
            </a:lvl7pPr>
            <a:lvl8pPr marL="3445110" indent="0">
              <a:buNone/>
              <a:defRPr sz="1800" b="1"/>
            </a:lvl8pPr>
            <a:lvl9pPr marL="393726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812402"/>
            <a:ext cx="4041775" cy="329273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1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71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07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27545"/>
            <a:ext cx="3008313" cy="96837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27548"/>
            <a:ext cx="5111750" cy="4877594"/>
          </a:xfrm>
        </p:spPr>
        <p:txBody>
          <a:bodyPr/>
          <a:lstStyle>
            <a:lvl1pPr>
              <a:defRPr sz="3400"/>
            </a:lvl1pPr>
            <a:lvl2pPr>
              <a:defRPr sz="31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195922"/>
            <a:ext cx="3008313" cy="3909219"/>
          </a:xfrm>
        </p:spPr>
        <p:txBody>
          <a:bodyPr/>
          <a:lstStyle>
            <a:lvl1pPr marL="0" indent="0">
              <a:buNone/>
              <a:defRPr sz="1500"/>
            </a:lvl1pPr>
            <a:lvl2pPr marL="492160" indent="0">
              <a:buNone/>
              <a:defRPr sz="1200"/>
            </a:lvl2pPr>
            <a:lvl3pPr marL="984318" indent="0">
              <a:buNone/>
              <a:defRPr sz="1200"/>
            </a:lvl3pPr>
            <a:lvl4pPr marL="1476475" indent="0">
              <a:buNone/>
              <a:defRPr sz="900"/>
            </a:lvl4pPr>
            <a:lvl5pPr marL="1968635" indent="0">
              <a:buNone/>
              <a:defRPr sz="900"/>
            </a:lvl5pPr>
            <a:lvl6pPr marL="2460793" indent="0">
              <a:buNone/>
              <a:defRPr sz="900"/>
            </a:lvl6pPr>
            <a:lvl7pPr marL="2952951" indent="0">
              <a:buNone/>
              <a:defRPr sz="900"/>
            </a:lvl7pPr>
            <a:lvl8pPr marL="3445110" indent="0">
              <a:buNone/>
              <a:defRPr sz="900"/>
            </a:lvl8pPr>
            <a:lvl9pPr marL="393726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29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7" y="4000503"/>
            <a:ext cx="5486400" cy="47228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7" y="510644"/>
            <a:ext cx="5486400" cy="3429000"/>
          </a:xfrm>
        </p:spPr>
        <p:txBody>
          <a:bodyPr/>
          <a:lstStyle>
            <a:lvl1pPr marL="0" indent="0">
              <a:buNone/>
              <a:defRPr sz="3400"/>
            </a:lvl1pPr>
            <a:lvl2pPr marL="492160" indent="0">
              <a:buNone/>
              <a:defRPr sz="3100"/>
            </a:lvl2pPr>
            <a:lvl3pPr marL="984318" indent="0">
              <a:buNone/>
              <a:defRPr sz="2500"/>
            </a:lvl3pPr>
            <a:lvl4pPr marL="1476475" indent="0">
              <a:buNone/>
              <a:defRPr sz="2200"/>
            </a:lvl4pPr>
            <a:lvl5pPr marL="1968635" indent="0">
              <a:buNone/>
              <a:defRPr sz="2200"/>
            </a:lvl5pPr>
            <a:lvl6pPr marL="2460793" indent="0">
              <a:buNone/>
              <a:defRPr sz="2200"/>
            </a:lvl6pPr>
            <a:lvl7pPr marL="2952951" indent="0">
              <a:buNone/>
              <a:defRPr sz="2200"/>
            </a:lvl7pPr>
            <a:lvl8pPr marL="3445110" indent="0">
              <a:buNone/>
              <a:defRPr sz="2200"/>
            </a:lvl8pPr>
            <a:lvl9pPr marL="3937267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7" y="4472785"/>
            <a:ext cx="5486400" cy="670719"/>
          </a:xfrm>
        </p:spPr>
        <p:txBody>
          <a:bodyPr/>
          <a:lstStyle>
            <a:lvl1pPr marL="0" indent="0">
              <a:buNone/>
              <a:defRPr sz="1500"/>
            </a:lvl1pPr>
            <a:lvl2pPr marL="492160" indent="0">
              <a:buNone/>
              <a:defRPr sz="1200"/>
            </a:lvl2pPr>
            <a:lvl3pPr marL="984318" indent="0">
              <a:buNone/>
              <a:defRPr sz="1200"/>
            </a:lvl3pPr>
            <a:lvl4pPr marL="1476475" indent="0">
              <a:buNone/>
              <a:defRPr sz="900"/>
            </a:lvl4pPr>
            <a:lvl5pPr marL="1968635" indent="0">
              <a:buNone/>
              <a:defRPr sz="900"/>
            </a:lvl5pPr>
            <a:lvl6pPr marL="2460793" indent="0">
              <a:buNone/>
              <a:defRPr sz="900"/>
            </a:lvl6pPr>
            <a:lvl7pPr marL="2952951" indent="0">
              <a:buNone/>
              <a:defRPr sz="900"/>
            </a:lvl7pPr>
            <a:lvl8pPr marL="3445110" indent="0">
              <a:buNone/>
              <a:defRPr sz="900"/>
            </a:lvl8pPr>
            <a:lvl9pPr marL="393726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0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8863"/>
            <a:ext cx="8229600" cy="952500"/>
          </a:xfrm>
          <a:prstGeom prst="rect">
            <a:avLst/>
          </a:prstGeom>
        </p:spPr>
        <p:txBody>
          <a:bodyPr vert="horz" lIns="98432" tIns="49216" rIns="98432" bIns="492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33503"/>
            <a:ext cx="8229600" cy="3771638"/>
          </a:xfrm>
          <a:prstGeom prst="rect">
            <a:avLst/>
          </a:prstGeom>
        </p:spPr>
        <p:txBody>
          <a:bodyPr vert="horz" lIns="98432" tIns="49216" rIns="98432" bIns="492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8"/>
            <a:ext cx="2133600" cy="304269"/>
          </a:xfrm>
          <a:prstGeom prst="rect">
            <a:avLst/>
          </a:prstGeom>
        </p:spPr>
        <p:txBody>
          <a:bodyPr vert="horz" lIns="98432" tIns="49216" rIns="98432" bIns="492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8D0A-0E31-4EC3-9339-297CD49421D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5296968"/>
            <a:ext cx="2895600" cy="304269"/>
          </a:xfrm>
          <a:prstGeom prst="rect">
            <a:avLst/>
          </a:prstGeom>
        </p:spPr>
        <p:txBody>
          <a:bodyPr vert="horz" lIns="98432" tIns="49216" rIns="98432" bIns="492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8"/>
            <a:ext cx="2133600" cy="304269"/>
          </a:xfrm>
          <a:prstGeom prst="rect">
            <a:avLst/>
          </a:prstGeom>
        </p:spPr>
        <p:txBody>
          <a:bodyPr vert="horz" lIns="98432" tIns="49216" rIns="98432" bIns="492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5AC8D-AC87-4E46-BE40-9B134B1BD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Tm="5000">
        <p:wipe/>
      </p:transition>
    </mc:Choice>
    <mc:Fallback xmlns="">
      <p:transition spd="slow" advTm="5000">
        <p:wipe/>
      </p:transition>
    </mc:Fallback>
  </mc:AlternateContent>
  <p:txStyles>
    <p:titleStyle>
      <a:lvl1pPr algn="ctr" defTabSz="984318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9118" indent="-369118" algn="l" defTabSz="984318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99757" indent="-307599" algn="l" defTabSz="98431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30395" indent="-246080" algn="l" defTabSz="98431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556" indent="-246080" algn="l" defTabSz="98431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4713" indent="-246080" algn="l" defTabSz="98431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06871" indent="-246080" algn="l" defTabSz="98431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99031" indent="-246080" algn="l" defTabSz="98431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691187" indent="-246080" algn="l" defTabSz="98431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183348" indent="-246080" algn="l" defTabSz="98431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2160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4318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6475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8635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60793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52951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45110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37267" algn="l" defTabSz="9843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88" y="0"/>
            <a:ext cx="9174090" cy="5740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4777713"/>
            <a:ext cx="4248472" cy="780088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Выполнил ученик 4 «а» класса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Мельниченко Богдан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0"/>
            <a:ext cx="7088833" cy="5593804"/>
          </a:xfrm>
        </p:spPr>
        <p:txBody>
          <a:bodyPr>
            <a:noAutofit/>
          </a:bodyPr>
          <a:lstStyle/>
          <a:p>
            <a:endParaRPr lang="ru-RU" sz="8500" dirty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8000" dirty="0">
                <a:solidFill>
                  <a:srgbClr val="C00000"/>
                </a:solidFill>
                <a:latin typeface="Monotype Corsiva" pitchFamily="66" charset="0"/>
              </a:rPr>
              <a:t>ВОДОПАД</a:t>
            </a:r>
          </a:p>
          <a:p>
            <a:r>
              <a:rPr lang="ru-RU" sz="8000" dirty="0">
                <a:solidFill>
                  <a:srgbClr val="C00000"/>
                </a:solidFill>
                <a:latin typeface="Monotype Corsiva" pitchFamily="66" charset="0"/>
              </a:rPr>
              <a:t>ВИКТОРИЯ</a:t>
            </a:r>
          </a:p>
        </p:txBody>
      </p:sp>
    </p:spTree>
    <p:extLst>
      <p:ext uri="{BB962C8B-B14F-4D97-AF65-F5344CB8AC3E}">
        <p14:creationId xmlns:p14="http://schemas.microsoft.com/office/powerpoint/2010/main" val="268030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2"/>
            <a:ext cx="9165285" cy="58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81236"/>
            <a:ext cx="8229600" cy="111613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FF00"/>
                </a:solidFill>
                <a:latin typeface="Monotype Corsiva" pitchFamily="66" charset="0"/>
              </a:rPr>
              <a:t>«Виктория» - один из самых необычных водопадов мира, расположенный в Африке</a:t>
            </a:r>
            <a:r>
              <a:rPr lang="ru-RU" sz="4300" dirty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72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7000">
        <p14:reveal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499992" cy="280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5"/>
            <a:ext cx="4176464" cy="2557468"/>
          </a:xfrm>
        </p:spPr>
        <p:txBody>
          <a:bodyPr>
            <a:noAutofit/>
          </a:bodyPr>
          <a:lstStyle/>
          <a:p>
            <a:pPr algn="ctr"/>
            <a:r>
              <a:rPr lang="ru-RU" sz="2000" b="0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Исследователь-</a:t>
            </a:r>
            <a:br>
              <a:rPr lang="ru-RU" sz="2000" b="0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путешественник Дэвид Ливингстон, побывавший на водопаде в 1855г., назвал его в честь королевы Виктории. Среди местного населения этот водопад был известен как «гремящий дым».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" y="3097530"/>
            <a:ext cx="4499994" cy="240026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Ширина водопада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около 2 км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7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примерно 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128м. </a:t>
            </a:r>
          </a:p>
          <a:p>
            <a:pPr algn="ctr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Островки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делят его на несколько потоков: водопад Дьявола, Главный водопад, Подкову, Радужный и Восточный водопады</a:t>
            </a:r>
            <a:r>
              <a:rPr lang="ru-RU" sz="2700" dirty="0">
                <a:solidFill>
                  <a:srgbClr val="333333"/>
                </a:solidFill>
                <a:latin typeface="Arial"/>
              </a:rPr>
              <a:t>. 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6" name="Picture 4" descr="Victoria-Falls-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2557472"/>
            <a:ext cx="4788025" cy="3157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41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36000">
        <p14:reveal/>
      </p:transition>
    </mc:Choice>
    <mc:Fallback xmlns="">
      <p:transition spd="slow" advClick="0" advTm="3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ictoria-Falls-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1"/>
            <a:ext cx="4923681" cy="3097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7" y="3289548"/>
            <a:ext cx="4104457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Кипящий котел в начале извивающегося ущелья 80 км длиной, сквозь которое устремляются потоки от водопада, пересечен мостом 198 метров длины и 94 метров высоты.</a:t>
            </a:r>
            <a:r>
              <a:rPr lang="ru-RU" sz="2200" b="0" dirty="0"/>
              <a:t/>
            </a:r>
            <a:br>
              <a:rPr lang="ru-RU" sz="2200" b="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23684" y="-526876"/>
            <a:ext cx="4220319" cy="30963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дно ущелья с грохотом обрушиваются сотни миллионов литров воды в минуту. Шум от водопада слышен на расстоянии 20-30 км, а столб пара, поднимающийся на сотни метров, виден за 40 км от водопада.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8" y="2677486"/>
            <a:ext cx="4788025" cy="3037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89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4000">
        <p14:reveal/>
      </p:transition>
    </mc:Choice>
    <mc:Fallback xmlns="">
      <p:transition spd="slow" advClick="0" advTm="4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1"/>
            <a:ext cx="9153631" cy="57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8867"/>
            <a:ext cx="8229600" cy="3708757"/>
          </a:xfrm>
        </p:spPr>
        <p:txBody>
          <a:bodyPr>
            <a:norm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11579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0">
        <p14:reveal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86</Words>
  <Application>Microsoft Office PowerPoint</Application>
  <PresentationFormat>Экран (16:10)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Выполнил ученик 4 «а» класса Мельниченко Богдан</vt:lpstr>
      <vt:lpstr>«Виктория» - один из самых необычных водопадов мира, расположенный в Африке.</vt:lpstr>
      <vt:lpstr>Исследователь- путешественник Дэвид Ливингстон, побывавший на водопаде в 1855г., назвал его в честь королевы Виктории. Среди местного населения этот водопад был известен как «гремящий дым».</vt:lpstr>
      <vt:lpstr>Кипящий котел в начале извивающегося ущелья 80 км длиной, сквозь которое устремляются потоки от водопада, пересечен мостом 198 метров длины и 94 метров высоты.  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Антон</cp:lastModifiedBy>
  <cp:revision>20</cp:revision>
  <dcterms:created xsi:type="dcterms:W3CDTF">2015-09-29T13:02:21Z</dcterms:created>
  <dcterms:modified xsi:type="dcterms:W3CDTF">2015-09-29T17:50:26Z</dcterms:modified>
</cp:coreProperties>
</file>