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9" r:id="rId2"/>
    <p:sldId id="262" r:id="rId3"/>
    <p:sldId id="260" r:id="rId4"/>
    <p:sldId id="268" r:id="rId5"/>
    <p:sldId id="269" r:id="rId6"/>
    <p:sldId id="266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4E042-2CDE-4D04-B337-170F77FBB10F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8FCAF-3235-4DEA-A404-508B88B3F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35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63800A-49CD-4958-AFE0-F4FBA3D60AA6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ED31848-2D4A-49BA-B3B1-FB843AB595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733" y="2204864"/>
            <a:ext cx="4545281" cy="3443272"/>
          </a:xfrm>
          <a:prstGeom prst="rect">
            <a:avLst/>
          </a:prstGeom>
        </p:spPr>
      </p:pic>
      <p:pic>
        <p:nvPicPr>
          <p:cNvPr id="3" name="Объект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" y="116632"/>
            <a:ext cx="4572000" cy="3874160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429001"/>
            <a:ext cx="327767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17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5636227" cy="331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521811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3140968"/>
            <a:ext cx="3131393" cy="365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21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4340" y="4149080"/>
            <a:ext cx="3676127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624" y="0"/>
            <a:ext cx="3284792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02" y="2869254"/>
            <a:ext cx="3285513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01" y="-99392"/>
            <a:ext cx="3543805" cy="2983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524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6" y="0"/>
            <a:ext cx="3492896" cy="478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673424"/>
            <a:ext cx="370790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3384376" cy="429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853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798" y="188640"/>
            <a:ext cx="458409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59" y="264441"/>
            <a:ext cx="4309192" cy="6041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513747"/>
            <a:ext cx="3384376" cy="317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4015" y="2564904"/>
            <a:ext cx="3427530" cy="423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923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4644008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5" y="1124744"/>
            <a:ext cx="424847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475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0"/>
            <a:ext cx="4148914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772817"/>
            <a:ext cx="3816424" cy="509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4" y="1266"/>
            <a:ext cx="3884804" cy="558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33279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166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28</cp:revision>
  <dcterms:created xsi:type="dcterms:W3CDTF">2017-05-21T19:00:43Z</dcterms:created>
  <dcterms:modified xsi:type="dcterms:W3CDTF">2017-09-20T14:49:11Z</dcterms:modified>
</cp:coreProperties>
</file>