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60" r:id="rId4"/>
    <p:sldId id="261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9C520-8EBC-45D6-91B1-0898A5CBF79B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455CC-63D2-43F9-9FFE-AE08CC0D9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891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455CC-63D2-43F9-9FFE-AE08CC0D9BA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4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700808"/>
            <a:ext cx="6624736" cy="3558257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Детские и юные годы </a:t>
            </a:r>
            <a:r>
              <a:rPr lang="ru-RU" sz="2000" b="1" i="1" dirty="0">
                <a:solidFill>
                  <a:schemeClr val="tx1"/>
                </a:solidFill>
              </a:rPr>
              <a:t>Александра Николаевича Островского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662069"/>
            <a:ext cx="1896219" cy="2653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5548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3789040"/>
            <a:ext cx="6408712" cy="2088232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00000"/>
                </a:solidFill>
                <a:latin typeface="Times New Roman"/>
              </a:rPr>
              <a:t>Александр Николаевич Островский (1823–1886) родился в старинном купеческом и чиновничьем районе – Замоскворечье. В Москве, на Малой Ордынке до сих пор сохранился двухэтажный дом, в котором 12 апреля (31 марта) 1823 года появился на свет будущий великий драматург. Здесь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же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прошли его детство и юность.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076" y="836713"/>
            <a:ext cx="3012107" cy="23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3184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00" y="1772816"/>
            <a:ext cx="1323708" cy="1734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71564"/>
            <a:ext cx="1241884" cy="1536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727" y="4668434"/>
            <a:ext cx="4273927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Николай Федорович </a:t>
            </a:r>
            <a:r>
              <a:rPr lang="ru-RU" b="1" dirty="0" smtClean="0"/>
              <a:t>Островский-</a:t>
            </a:r>
          </a:p>
          <a:p>
            <a:r>
              <a:rPr lang="ru-RU" sz="1600" dirty="0"/>
              <a:t>о</a:t>
            </a:r>
            <a:r>
              <a:rPr lang="ru-RU" sz="1600" dirty="0" smtClean="0"/>
              <a:t>тец писателя. Был сыном священника, но</a:t>
            </a:r>
          </a:p>
          <a:p>
            <a:r>
              <a:rPr lang="ru-RU" sz="1600" dirty="0" smtClean="0"/>
              <a:t>по окончании духовной академии избрал </a:t>
            </a:r>
          </a:p>
          <a:p>
            <a:r>
              <a:rPr lang="ru-RU" sz="1600" dirty="0" smtClean="0"/>
              <a:t>светскую профессию – стал судейским</a:t>
            </a:r>
          </a:p>
          <a:p>
            <a:r>
              <a:rPr lang="ru-RU" sz="1600" dirty="0" smtClean="0"/>
              <a:t>чиновником.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4668434"/>
            <a:ext cx="4067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Любовь </a:t>
            </a:r>
            <a:r>
              <a:rPr lang="ru-RU" b="1" dirty="0" smtClean="0"/>
              <a:t>Ивановна </a:t>
            </a:r>
            <a:r>
              <a:rPr lang="ru-RU" b="1" dirty="0" err="1" smtClean="0"/>
              <a:t>Саввина</a:t>
            </a:r>
            <a:r>
              <a:rPr lang="ru-RU" b="1" dirty="0" smtClean="0"/>
              <a:t>-</a:t>
            </a:r>
          </a:p>
          <a:p>
            <a:r>
              <a:rPr lang="ru-RU" sz="1600" dirty="0"/>
              <a:t>мать писателя. </a:t>
            </a:r>
            <a:r>
              <a:rPr lang="ru-RU" sz="1600" dirty="0" smtClean="0"/>
              <a:t>Умерла</a:t>
            </a:r>
            <a:r>
              <a:rPr lang="ru-RU" sz="1600" dirty="0"/>
              <a:t>, </a:t>
            </a:r>
            <a:r>
              <a:rPr lang="ru-RU" sz="1600" dirty="0" smtClean="0"/>
              <a:t>когда мальчику </a:t>
            </a:r>
            <a:r>
              <a:rPr lang="ru-RU" sz="1600" dirty="0"/>
              <a:t>было 8 лет. Отец остался с шестерыми детьми на </a:t>
            </a:r>
            <a:r>
              <a:rPr lang="ru-RU" sz="1600" dirty="0" smtClean="0"/>
              <a:t>руках. Через </a:t>
            </a:r>
            <a:r>
              <a:rPr lang="ru-RU" sz="1600" dirty="0"/>
              <a:t>5 лет </a:t>
            </a:r>
            <a:r>
              <a:rPr lang="ru-RU" sz="1600" dirty="0" smtClean="0"/>
              <a:t>он </a:t>
            </a:r>
            <a:r>
              <a:rPr lang="ru-RU" sz="1600" dirty="0"/>
              <a:t>женился </a:t>
            </a:r>
            <a:r>
              <a:rPr lang="ru-RU" sz="1600" dirty="0" smtClean="0"/>
              <a:t>вторично.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519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3212976"/>
            <a:ext cx="48036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воспитании оставшихся без матери детей большую роль сыграла </a:t>
            </a:r>
            <a:r>
              <a:rPr lang="ru-RU" dirty="0" smtClean="0"/>
              <a:t>няня - </a:t>
            </a:r>
            <a:r>
              <a:rPr lang="ru-RU" dirty="0"/>
              <a:t>Авдотья Ивановна Кутузова. Из ее шуток и прибауток, сказок в долгие зимние вечера, песен позже родится замечательная пьеса-сказка "Снегурочка" (1873).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172798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1709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10798"/>
            <a:ext cx="2559616" cy="16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149080"/>
            <a:ext cx="3923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Verdana"/>
              </a:rPr>
              <a:t>В 1835 году Островский </a:t>
            </a:r>
            <a:r>
              <a:rPr lang="ru-RU" sz="1400" dirty="0" smtClean="0">
                <a:solidFill>
                  <a:srgbClr val="000000"/>
                </a:solidFill>
                <a:latin typeface="Verdana"/>
              </a:rPr>
              <a:t>поступил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Verdana"/>
              </a:rPr>
              <a:t>в </a:t>
            </a:r>
            <a:r>
              <a:rPr lang="ru-RU" sz="1400" dirty="0">
                <a:solidFill>
                  <a:srgbClr val="000000"/>
                </a:solidFill>
                <a:latin typeface="Verdana"/>
              </a:rPr>
              <a:t>Первую московскую гимназию.</a:t>
            </a:r>
            <a:endParaRPr lang="ru-RU" sz="1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340769"/>
            <a:ext cx="2426809" cy="1858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92080" y="3789040"/>
            <a:ext cx="31402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В 1840 году по настоянию отца стал студентом юридического факультета Московского университета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ru-RU" sz="1400" dirty="0">
                <a:solidFill>
                  <a:srgbClr val="000000"/>
                </a:solidFill>
                <a:latin typeface="Verdana"/>
              </a:rPr>
              <a:t> Но страстью и вторым домом стал для Островского театр</a:t>
            </a:r>
            <a:r>
              <a:rPr lang="ru-RU" sz="1400" dirty="0" smtClean="0">
                <a:solidFill>
                  <a:srgbClr val="000000"/>
                </a:solidFill>
                <a:latin typeface="Verdana"/>
              </a:rPr>
              <a:t>.</a:t>
            </a:r>
            <a:r>
              <a:rPr lang="ru-RU" sz="1400" dirty="0">
                <a:solidFill>
                  <a:srgbClr val="000000"/>
                </a:solidFill>
                <a:latin typeface="Verdana"/>
              </a:rPr>
              <a:t> Островский пробовал писать для сцены, а на втором курсе вдруг подал прошение об увольнении от университета.</a:t>
            </a:r>
            <a:endParaRPr lang="ru-RU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605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4995863" cy="5853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В 1843 году отец определил его на службу в Московский совестный суд.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Для будущего драматурга это был неожиданный подарок судьбы. В суде рассматривались жалобы отцов на непутёвых сыновей, имущественные и другие домашние споры.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Наблюдение за клиентами отца, затем за историями, разбиравшимися в суде, дало Островскому богатейший материал для будущего творчества</a:t>
            </a:r>
            <a:r>
              <a:rPr lang="ru-RU" sz="1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ru-RU" sz="14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1846 году Островский впервые задумывается о написании комедии.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199" y="908720"/>
            <a:ext cx="230196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645024"/>
            <a:ext cx="2166987" cy="1627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0973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8229600" cy="1600200"/>
          </a:xfrm>
        </p:spPr>
        <p:txBody>
          <a:bodyPr/>
          <a:lstStyle/>
          <a:p>
            <a:r>
              <a:rPr lang="ru-RU" b="1" dirty="0" smtClean="0"/>
              <a:t>Спасибо за внимание!!!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321644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278</Words>
  <Application>Microsoft Office PowerPoint</Application>
  <PresentationFormat>Экран (4:3)</PresentationFormat>
  <Paragraphs>19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Детские и юные годы Александра Николаевича Островского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и юные годы Александра Николаевича Островского</dc:title>
  <dc:creator>Аверины</dc:creator>
  <cp:lastModifiedBy>Пользователь Windows</cp:lastModifiedBy>
  <cp:revision>17</cp:revision>
  <dcterms:created xsi:type="dcterms:W3CDTF">2017-04-09T06:37:41Z</dcterms:created>
  <dcterms:modified xsi:type="dcterms:W3CDTF">2017-09-21T18:32:18Z</dcterms:modified>
</cp:coreProperties>
</file>