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305B7-13EE-492A-8CC0-6BA9DCD5AF84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1F391-880C-40E9-959E-5FE8FB46D5F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305B7-13EE-492A-8CC0-6BA9DCD5AF84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1F391-880C-40E9-959E-5FE8FB46D5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305B7-13EE-492A-8CC0-6BA9DCD5AF84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1F391-880C-40E9-959E-5FE8FB46D5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305B7-13EE-492A-8CC0-6BA9DCD5AF84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1F391-880C-40E9-959E-5FE8FB46D5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305B7-13EE-492A-8CC0-6BA9DCD5AF84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1F391-880C-40E9-959E-5FE8FB46D5F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305B7-13EE-492A-8CC0-6BA9DCD5AF84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1F391-880C-40E9-959E-5FE8FB46D5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305B7-13EE-492A-8CC0-6BA9DCD5AF84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1F391-880C-40E9-959E-5FE8FB46D5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305B7-13EE-492A-8CC0-6BA9DCD5AF84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F01F391-880C-40E9-959E-5FE8FB46D5F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305B7-13EE-492A-8CC0-6BA9DCD5AF84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1F391-880C-40E9-959E-5FE8FB46D5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305B7-13EE-492A-8CC0-6BA9DCD5AF84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9F01F391-880C-40E9-959E-5FE8FB46D5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098305B7-13EE-492A-8CC0-6BA9DCD5AF84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1F391-880C-40E9-959E-5FE8FB46D5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98305B7-13EE-492A-8CC0-6BA9DCD5AF84}" type="datetimeFigureOut">
              <a:rPr lang="ru-RU" smtClean="0"/>
              <a:t>04.09.2017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F01F391-880C-40E9-959E-5FE8FB46D5FB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infourok.ru/go.html?href=http%3A%2F%2Fru.wikipedia.org%2Fwiki%2F%25D0%25A5%25D0%25B0%25D0%25B1%25D0%25B0%25D1%2588%2C_%25D0%2596%25D0%25BE%25D1%2580%25D0%25B6" TargetMode="External"/><Relationship Id="rId13" Type="http://schemas.openxmlformats.org/officeDocument/2006/relationships/hyperlink" Target="https://infourok.ru/go.html?href=http%3A%2F%2Fru.wikipedia.org%2Fwiki%2F18_%25D1%2584%25D0%25B5%25D0%25B2%25D1%2580%25D0%25B0%25D0%25BB%25D1%258F" TargetMode="External"/><Relationship Id="rId18" Type="http://schemas.openxmlformats.org/officeDocument/2006/relationships/hyperlink" Target="https://infourok.ru/go.html?href=http%3A%2F%2Fru.wikipedia.org%2Fwiki%2F%25D0%25A0%25D0%25B5%25D0%25BD%25D0%25B3%25D0%25BE_%25D1%2581%25D0%25B5%25D0%25BA%25D0%25B8%25D0%25B3%25D1%2583%25D0%25BD" TargetMode="External"/><Relationship Id="rId3" Type="http://schemas.openxmlformats.org/officeDocument/2006/relationships/hyperlink" Target="https://infourok.ru/go.html?href=http%3A%2F%2Fru.wikipedia.org%2Fwiki%2F23_%25D0%25B8%25D1%258E%25D0%25BB%25D1%258F" TargetMode="External"/><Relationship Id="rId21" Type="http://schemas.openxmlformats.org/officeDocument/2006/relationships/hyperlink" Target="https://infourok.ru/go.html?href=http%3A%2F%2Fru.wikipedia.org%2Fwiki%2F%25D0%25A4%25D0%25A0%25D0%2593" TargetMode="External"/><Relationship Id="rId7" Type="http://schemas.openxmlformats.org/officeDocument/2006/relationships/hyperlink" Target="https://infourok.ru/go.html?href=http%3A%2F%2Fru.wikipedia.org%2Fwiki%2F%25D0%2590%25D0%25BB%25D0%25B6%25D0%25B8%25D1%2580" TargetMode="External"/><Relationship Id="rId12" Type="http://schemas.openxmlformats.org/officeDocument/2006/relationships/hyperlink" Target="https://infourok.ru/go.html?href=http%3A%2F%2Fru.wikipedia.org%2Fwiki%2F1969" TargetMode="External"/><Relationship Id="rId17" Type="http://schemas.openxmlformats.org/officeDocument/2006/relationships/hyperlink" Target="https://infourok.ru/go.html?href=http%3A%2F%2Fru.wikipedia.org%2Fwiki%2F%25D0%2590%25D1%258D%25D1%2580%25D0%25BE%25D0%25BF%25D0%25BE%25D1%2580%25D1%2582_%25D0%25B8%25D0%25BC._%25D0%2594%25D0%25B0%25D0%25B2%25D0%25B8%25D0%25B4%25D0%25B0_%25D0%2591%25D0%25B5%25D0%25BD-%25D0%2593%25D1%2583%25D1%2580%25D0%25B8%25D0%25BE%25D0%25BD%25D0%25B0" TargetMode="External"/><Relationship Id="rId2" Type="http://schemas.openxmlformats.org/officeDocument/2006/relationships/hyperlink" Target="https://infourok.ru/go.html?href=http%3A%2F%2Fru.wikipedia.org%2Fwiki%2F1968" TargetMode="External"/><Relationship Id="rId16" Type="http://schemas.openxmlformats.org/officeDocument/2006/relationships/hyperlink" Target="https://infourok.ru/go.html?href=http%3A%2F%2Fru.wikipedia.org%2Fwiki%2F30_%25D0%25BC%25D0%25B0%25D1%258F" TargetMode="External"/><Relationship Id="rId20" Type="http://schemas.openxmlformats.org/officeDocument/2006/relationships/hyperlink" Target="https://infourok.ru/go.html?href=http%3A%2F%2Fru.wikipedia.org%2Fwiki%2F%25D0%259C%25D1%258E%25D0%25BD%25D1%2585%25D0%25B5%25D0%25BD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fourok.ru/go.html?href=http%3A%2F%2Fru.wikipedia.org%2Fwiki%2FEl_Al" TargetMode="External"/><Relationship Id="rId11" Type="http://schemas.openxmlformats.org/officeDocument/2006/relationships/hyperlink" Target="https://infourok.ru/go.html?href=http%3A%2F%2Fru.wikipedia.org%2Fwiki%2F%25D0%2590%25D1%2584%25D0%25B8%25D0%25BD%25D1%258B" TargetMode="External"/><Relationship Id="rId5" Type="http://schemas.openxmlformats.org/officeDocument/2006/relationships/hyperlink" Target="https://infourok.ru/go.html?href=http%3A%2F%2Fru.wikipedia.org%2Fwiki%2F%25D0%2598%25D0%25B7%25D1%2580%25D0%25B0%25D0%25B8%25D0%25BB%25D1%258C" TargetMode="External"/><Relationship Id="rId15" Type="http://schemas.openxmlformats.org/officeDocument/2006/relationships/hyperlink" Target="https://infourok.ru/go.html?href=http%3A%2F%2Fru.wikipedia.org%2Fwiki%2F1972" TargetMode="External"/><Relationship Id="rId10" Type="http://schemas.openxmlformats.org/officeDocument/2006/relationships/hyperlink" Target="https://infourok.ru/go.html?href=http%3A%2F%2Fru.wikipedia.org%2Fwiki%2F26_%25D0%25B4%25D0%25B5%25D0%25BA%25D0%25B0%25D0%25B1%25D1%2580%25D1%258F" TargetMode="External"/><Relationship Id="rId19" Type="http://schemas.openxmlformats.org/officeDocument/2006/relationships/hyperlink" Target="https://infourok.ru/go.html?href=http%3A%2F%2Fru.wikipedia.org%2Fwiki%2F5_%25D1%2581%25D0%25B5%25D0%25BD%25D1%2582%25D1%258F%25D0%25B1%25D1%2580%25D1%258F" TargetMode="External"/><Relationship Id="rId4" Type="http://schemas.openxmlformats.org/officeDocument/2006/relationships/hyperlink" Target="https://infourok.ru/go.html?href=http%3A%2F%2Fru.wikipedia.org%2Fwiki%2F%25D0%2591%25D0%25BE%25D0%25B8%25D0%25BD%25D0%25B3_707" TargetMode="External"/><Relationship Id="rId9" Type="http://schemas.openxmlformats.org/officeDocument/2006/relationships/hyperlink" Target="https://infourok.ru/go.html?href=http%3A%2F%2Fru.wikipedia.org%2Fwiki%2F%25D0%259D%25D0%25B0%25D1%2580%25D0%25BE%25D0%25B4%25D0%25BD%25D1%258B%25D0%25B9_%25D0%25A4%25D1%2580%25D0%25BE%25D0%25BD%25D1%2582_%25D0%259E%25D1%2581%25D0%25B2%25D0%25BE%25D0%25B1%25D0%25BE%25D0%25B6%25D0%25B4%25D0%25B5%25D0%25BD%25D0%25B8%25D1%258F_%25D0%259F%25D0%25B0%25D0%25BB%25D0%25B5%25D1%2581%25D1%2582%25D0%25B8%25D0%25BD%25D1%258B" TargetMode="External"/><Relationship Id="rId14" Type="http://schemas.openxmlformats.org/officeDocument/2006/relationships/hyperlink" Target="https://infourok.ru/go.html?href=http%3A%2F%2Fru.wikipedia.org%2Fwiki%2F%25D0%25A6%25D1%258E%25D1%2580%25D0%25B8%25D1%2585" TargetMode="External"/><Relationship Id="rId22" Type="http://schemas.openxmlformats.org/officeDocument/2006/relationships/hyperlink" Target="https://infourok.ru/go.html?href=http%3A%2F%2Fru.wikipedia.org%2Fwiki%2F%25D0%25A7%25D1%2591%25D1%2580%25D0%25BD%25D1%258B%25D0%25B9_%25D1%2581%25D0%25B5%25D0%25BD%25D1%2582%25D1%258F%25D0%25B1%25D1%2580%25D1%258C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infourok.ru/go.html?href=http%3A%2F%2Fru.wikipedia.org%2Fwiki%2F%25D0%259E%25D0%259F%25D0%2595%25D0%259A" TargetMode="External"/><Relationship Id="rId13" Type="http://schemas.openxmlformats.org/officeDocument/2006/relationships/hyperlink" Target="https://infourok.ru/go.html?href=http%3A%2F%2Fru.wikipedia.org%2Fwiki%2F%25D0%259E%25D0%25BF%25D0%25B5%25D1%2580%25D0%25B0%25D1%2586%25D0%25B8%25D1%258F_%25C2%25AB%25D0%25AD%25D0%25BD%25D1%2582%25D0%25B5%25D0%25B1%25D0%25B1%25D0%25B5%25C2%25BB" TargetMode="External"/><Relationship Id="rId18" Type="http://schemas.openxmlformats.org/officeDocument/2006/relationships/hyperlink" Target="https://infourok.ru/go.html?href=http%3A%2F%2Fru.wikipedia.org%2Fwiki%2F1977" TargetMode="External"/><Relationship Id="rId26" Type="http://schemas.openxmlformats.org/officeDocument/2006/relationships/hyperlink" Target="https://infourok.ru/go.html?href=http%3A%2F%2Fru.wikipedia.org%2Fwiki%2F7_%25D0%25BE%25D0%25BA%25D1%2582%25D1%258F%25D0%25B1%25D1%2580%25D1%258F" TargetMode="External"/><Relationship Id="rId3" Type="http://schemas.openxmlformats.org/officeDocument/2006/relationships/hyperlink" Target="https://infourok.ru/go.html?href=http%3A%2F%2Fru.wikipedia.org%2Fwiki%2F24_%25D0%25B0%25D0%25BF%25D1%2580%25D0%25B5%25D0%25BB%25D1%258F" TargetMode="External"/><Relationship Id="rId21" Type="http://schemas.openxmlformats.org/officeDocument/2006/relationships/hyperlink" Target="https://infourok.ru/go.html?href=http%3A%2F%2Fru.wikipedia.org%2Fwiki%2F%25D0%2598%25D0%25B7%25D0%25BC%25D0%25B0%25D0%25B9%25D0%25BB%25D0%25BE%25D0%25B2%25D1%2581%25D0%25BA%25D0%25B0%25D1%258F_%2528%25D1%2581%25D1%2582%25D0%25B0%25D0%25BD%25D1%2586%25D0%25B8%25D1%258F_%25D0%25BC%25D0%25B5%25D1%2582%25D1%2580%25D0%25BE%2529" TargetMode="External"/><Relationship Id="rId34" Type="http://schemas.openxmlformats.org/officeDocument/2006/relationships/hyperlink" Target="https://infourok.ru/go.html?href=http%3A%2F%2Fru.wikipedia.org%2Fwiki%2F%25D0%259D%25D1%258C%25D1%258E-%25D0%2599%25D0%25BE%25D1%2580%25D0%25BA" TargetMode="External"/><Relationship Id="rId7" Type="http://schemas.openxmlformats.org/officeDocument/2006/relationships/hyperlink" Target="https://infourok.ru/go.html?href=http%3A%2F%2Fru.wikipedia.org%2Fwiki%2F21_%25D0%25B4%25D0%25B5%25D0%25BA%25D0%25B0%25D0%25B1%25D1%2580%25D1%258F" TargetMode="External"/><Relationship Id="rId12" Type="http://schemas.openxmlformats.org/officeDocument/2006/relationships/hyperlink" Target="https://infourok.ru/go.html?href=http%3A%2F%2Fru.wikipedia.org%2Fwiki%2F27_%25D0%25B8%25D1%258E%25D0%25BD%25D1%258F" TargetMode="External"/><Relationship Id="rId17" Type="http://schemas.openxmlformats.org/officeDocument/2006/relationships/hyperlink" Target="https://infourok.ru/go.html?href=http%3A%2F%2Fru.wikipedia.org%2Fwiki%2F%25D0%259D%25D0%25B0%25D1%2580%25D0%25BE%25D0%25B4%25D0%25BD%25D1%258B%25D0%25B9_%25D0%25A4%25D1%2580%25D0%25BE%25D0%25BD%25D1%2582_%25D0%259E%25D1%2581%25D0%25B2%25D0%25BE%25D0%25B1%25D0%25BE%25D0%25B6%25D0%25B4%25D0%25B5%25D0%25BD%25D0%25B8%25D1%258F_%25D0%259F%25D0%25B0%25D0%25BB%25D0%25B5%25D1%2581%25D1%2582%25D0%25B8%25D0%25BD%25D1%258B" TargetMode="External"/><Relationship Id="rId25" Type="http://schemas.openxmlformats.org/officeDocument/2006/relationships/hyperlink" Target="https://infourok.ru/go.html?href=http%3A%2F%2Fru.wikipedia.org%2Fwiki%2F1985" TargetMode="External"/><Relationship Id="rId33" Type="http://schemas.openxmlformats.org/officeDocument/2006/relationships/hyperlink" Target="https://infourok.ru/go.html?href=http%3A%2F%2Fru.wikipedia.org%2Fwiki%2F26_%25D1%2584%25D0%25B5%25D0%25B2%25D1%2580%25D0%25B0%25D0%25BB%25D1%258F" TargetMode="External"/><Relationship Id="rId2" Type="http://schemas.openxmlformats.org/officeDocument/2006/relationships/hyperlink" Target="https://infourok.ru/go.html?href=http%3A%2F%2Fru.wikipedia.org%2Fwiki%2F1975" TargetMode="External"/><Relationship Id="rId16" Type="http://schemas.openxmlformats.org/officeDocument/2006/relationships/hyperlink" Target="https://infourok.ru/go.html?href=http%3A%2F%2Fru.wikipedia.org%2Fwiki%2F%25D0%25A3%25D0%25B3%25D0%25B0%25D0%25BD%25D0%25B4%25D0%25B0" TargetMode="External"/><Relationship Id="rId20" Type="http://schemas.openxmlformats.org/officeDocument/2006/relationships/hyperlink" Target="https://infourok.ru/go.html?href=http%3A%2F%2Fru.wikipedia.org%2Fwiki%2F%25D0%259C%25D0%25BE%25D1%2581%25D0%25BA%25D0%25B2%25D0%25B0" TargetMode="External"/><Relationship Id="rId29" Type="http://schemas.openxmlformats.org/officeDocument/2006/relationships/hyperlink" Target="https://infourok.ru/go.html?href=http%3A%2F%2Fru.wikipedia.org%2Fwiki%2F%25D0%2591%25D0%25B0%25D1%2580%25D1%2581%25D0%25B5%25D0%25BB%25D0%25BE%25D0%25BD%25D0%25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fourok.ru/go.html?href=http%3A%2F%2Fru.wikipedia.org%2Fwiki%2F%25D0%25A4%25D1%2580%25D0%25B0%25D0%25BA%25D1%2586%25D0%25B8%25D1%258F_%25D0%259A%25D1%2580%25D0%25B0%25D1%2581%25D0%25BD%25D0%25BE%25D0%25B9_%25D0%2590%25D1%2580%25D0%25BC%25D0%25B8%25D0%25B8" TargetMode="External"/><Relationship Id="rId11" Type="http://schemas.openxmlformats.org/officeDocument/2006/relationships/hyperlink" Target="https://infourok.ru/go.html?href=http%3A%2F%2Fru.wikipedia.org%2Fwiki%2F1976" TargetMode="External"/><Relationship Id="rId24" Type="http://schemas.openxmlformats.org/officeDocument/2006/relationships/hyperlink" Target="https://infourok.ru/go.html?href=http%3A%2F%2Fru.wikipedia.org%2Fwiki%2F1978" TargetMode="External"/><Relationship Id="rId32" Type="http://schemas.openxmlformats.org/officeDocument/2006/relationships/hyperlink" Target="https://infourok.ru/go.html?href=http%3A%2F%2Fru.wikipedia.org%2Fwiki%2F1993" TargetMode="External"/><Relationship Id="rId5" Type="http://schemas.openxmlformats.org/officeDocument/2006/relationships/hyperlink" Target="https://infourok.ru/go.html?href=http%3A%2F%2Fru.wikipedia.org%2Fwiki%2F%25D0%25A1%25D1%2582%25D0%25BE%25D0%25BA%25D0%25B3%25D0%25BE%25D0%25BB%25D1%258C%25D0%25BC" TargetMode="External"/><Relationship Id="rId15" Type="http://schemas.openxmlformats.org/officeDocument/2006/relationships/hyperlink" Target="https://infourok.ru/go.html?href=http%3A%2F%2Fru.wikipedia.org%2Fw%2Findex.php%3Ftitle%3D%25D0%25AD%25D0%25BD%25D1%2582%25D0%25B5%25D0%25B1%25D0%25B1%25D0%25B5%26action%3Dedit%26redlink%3D1" TargetMode="External"/><Relationship Id="rId23" Type="http://schemas.openxmlformats.org/officeDocument/2006/relationships/hyperlink" Target="https://infourok.ru/go.html?href=http%3A%2F%2Fru.wikipedia.org%2Fwiki%2F%25D0%2594%25D0%25B0%25D1%2588%25D0%25BD%25D0%25B0%25D0%25BA%25D1%2586%25D1%2583%25D1%2582%25D1%258E%25D0%25BD" TargetMode="External"/><Relationship Id="rId28" Type="http://schemas.openxmlformats.org/officeDocument/2006/relationships/hyperlink" Target="https://infourok.ru/go.html?href=http%3A%2F%2Fru.wikipedia.org%2Fwiki%2F1987" TargetMode="External"/><Relationship Id="rId10" Type="http://schemas.openxmlformats.org/officeDocument/2006/relationships/hyperlink" Target="https://infourok.ru/go.html?href=http%3A%2F%2Fru.wikipedia.org%2Fwiki%2F%25D0%2590%25D0%25B2%25D1%2581%25D1%2582%25D1%2580%25D0%25B8%25D1%258F" TargetMode="External"/><Relationship Id="rId19" Type="http://schemas.openxmlformats.org/officeDocument/2006/relationships/hyperlink" Target="https://infourok.ru/go.html?href=http%3A%2F%2Fru.wikipedia.org%2Fwiki%2F8_%25D1%258F%25D0%25BD%25D0%25B2%25D0%25B0%25D1%2580%25D1%258F" TargetMode="External"/><Relationship Id="rId31" Type="http://schemas.openxmlformats.org/officeDocument/2006/relationships/hyperlink" Target="https://infourok.ru/go.html?href=http%3A%2F%2Fru.wikipedia.org%2Fwiki%2F%25D0%25AD%25D0%25A2%25D0%2590" TargetMode="External"/><Relationship Id="rId4" Type="http://schemas.openxmlformats.org/officeDocument/2006/relationships/hyperlink" Target="https://infourok.ru/go.html?href=http%3A%2F%2Fru.wikipedia.org%2Fwiki%2F%25D0%25A4%25D0%25A0%25D0%2593" TargetMode="External"/><Relationship Id="rId9" Type="http://schemas.openxmlformats.org/officeDocument/2006/relationships/hyperlink" Target="https://infourok.ru/go.html?href=http%3A%2F%2Fru.wikipedia.org%2Fwiki%2F%25D0%2592%25D0%25B5%25D0%25BD%25D0%25B0_%2528%25D0%25B3%25D0%25BE%25D1%2580%25D0%25BE%25D0%25B4%2529" TargetMode="External"/><Relationship Id="rId14" Type="http://schemas.openxmlformats.org/officeDocument/2006/relationships/hyperlink" Target="https://infourok.ru/go.html?href=http%3A%2F%2Fru.wikipedia.org%2Fwiki%2F%25D0%2598%25D0%25B7%25D1%2580%25D0%25B0%25D0%25B8%25D0%25BB%25D1%258C" TargetMode="External"/><Relationship Id="rId22" Type="http://schemas.openxmlformats.org/officeDocument/2006/relationships/hyperlink" Target="https://infourok.ru/go.html?href=http%3A%2F%2Fru.wikipedia.org%2Fwiki%2F%25D0%259F%25D0%25B5%25D1%2580%25D0%25B2%25D0%25BE%25D0%25BC%25D0%25B0%25D0%25B9%25D1%2581%25D0%25BA%25D0%25B0%25D1%258F_%2528%25D1%2581%25D1%2582%25D0%25B0%25D0%25BD%25D1%2586%25D0%25B8%25D1%258F_%25D0%25BC%25D0%25B5%25D1%2582%25D1%2580%25D0%25BE%2529" TargetMode="External"/><Relationship Id="rId27" Type="http://schemas.openxmlformats.org/officeDocument/2006/relationships/hyperlink" Target="https://infourok.ru/go.html?href=http%3A%2F%2Fru.wikipedia.org%2Fwiki%2F%25D0%2598%25D1%2582%25D0%25B0%25D0%25BB%25D0%25B8%25D1%258F" TargetMode="External"/><Relationship Id="rId30" Type="http://schemas.openxmlformats.org/officeDocument/2006/relationships/hyperlink" Target="https://infourok.ru/go.html?href=http%3A%2F%2Fru.wikipedia.org%2Fwiki%2F%25D0%2598%25D1%2581%25D0%25BF%25D0%25B0%25D0%25BD%25D0%25B8%25D1%258F" TargetMode="External"/><Relationship Id="rId35" Type="http://schemas.openxmlformats.org/officeDocument/2006/relationships/hyperlink" Target="https://infourok.ru/go.html?href=http%3A%2F%2Fru.wikipedia.org%2Fwiki%2F%25D0%25A1%25D0%25A8%25D0%2590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infourok.ru/go.html?href=http%3A%2F%2Fru.wikipedia.org%2Fwiki%2F%25D0%2598%25D1%2580%25D0%25BB%25D0%25B0%25D0%25BD%25D0%25B4%25D1%2581%25D0%25BA%25D0%25B0%25D1%258F_%25D1%2580%25D0%25B5%25D1%2581%25D0%25BF%25D1%2583%25D0%25B1%25D0%25BB%25D0%25B8%25D0%25BA%25D0%25B0%25D0%25BD%25D1%2581%25D0%25BA%25D0%25B0%25D1%258F_%25D0%25B0%25D1%2580%25D0%25BC%25D0%25B8%25D1%258F" TargetMode="External"/><Relationship Id="rId13" Type="http://schemas.openxmlformats.org/officeDocument/2006/relationships/hyperlink" Target="https://infourok.ru/go.html?href=http%3A%2F%2Fru.wikipedia.org%2Fwiki%2F%25D0%2598%25D0%25B7%25D1%2580%25D0%25B0%25D0%25B8%25D0%25BB%25D1%258C" TargetMode="External"/><Relationship Id="rId18" Type="http://schemas.openxmlformats.org/officeDocument/2006/relationships/hyperlink" Target="https://infourok.ru/go.html?href=http%3A%2F%2Fru.wikipedia.org%2Fwiki%2F%25D0%25A2%25D0%25BE%25D0%25BA%25D0%25B8%25D0%25BE" TargetMode="External"/><Relationship Id="rId26" Type="http://schemas.openxmlformats.org/officeDocument/2006/relationships/hyperlink" Target="https://infourok.ru/go.html?href=http%3A%2F%2Fru.wikipedia.org%2Fwiki%2F25_%25D0%25B8%25D1%258E%25D0%25BB%25D1%258F" TargetMode="External"/><Relationship Id="rId3" Type="http://schemas.openxmlformats.org/officeDocument/2006/relationships/hyperlink" Target="https://infourok.ru/go.html?href=http%3A%2F%2Fru.wikipedia.org%2Fwiki%2F16_%25D0%25BC%25D0%25B0%25D1%2580%25D1%2582%25D0%25B0" TargetMode="External"/><Relationship Id="rId21" Type="http://schemas.openxmlformats.org/officeDocument/2006/relationships/hyperlink" Target="https://infourok.ru/go.html?href=http%3A%2F%2Fru.wikipedia.org%2Fwiki%2F%25D0%2590%25D1%2583%25D0%25BC_%25D0%25A1%25D0%25B8%25D0%25BD%25D1%2580%25D0%25B8%25D0%25BA%25D1%2591" TargetMode="External"/><Relationship Id="rId7" Type="http://schemas.openxmlformats.org/officeDocument/2006/relationships/hyperlink" Target="https://infourok.ru/go.html?href=http%3A%2F%2Fru.wikipedia.org%2Fwiki%2F%25D0%2592%25D0%25B5%25D0%25BB%25D0%25B8%25D0%25BA%25D0%25BE%25D0%25B1%25D1%2580%25D0%25B8%25D1%2582%25D0%25B0%25D0%25BD%25D0%25B8%25D1%258F" TargetMode="External"/><Relationship Id="rId12" Type="http://schemas.openxmlformats.org/officeDocument/2006/relationships/hyperlink" Target="https://infourok.ru/go.html?href=http%3A%2F%2Fru.wikipedia.org%2Fwiki%2F%25D0%2598%25D1%2580%25D0%25BB%25D0%25B0%25D0%25BD%25D0%25B4%25D1%2581%25D0%25BA%25D0%25B0%25D1%258F_%25D0%25A0%25D0%25B5%25D1%2581%25D0%25BF%25D1%2583%25D0%25B1%25D0%25BB%25D0%25B8%25D0%25BA%25D0%25B0%25D0%25BD%25D1%2581%25D0%25BA%25D0%25B0%25D1%258F_%25D0%2590%25D1%2580%25D0%25BC%25D0%25B8%25D1%258F" TargetMode="External"/><Relationship Id="rId17" Type="http://schemas.openxmlformats.org/officeDocument/2006/relationships/hyperlink" Target="https://infourok.ru/go.html?href=http%3A%2F%2Fru.wikipedia.org%2Fwiki%2F20_%25D0%25BC%25D0%25B0%25D1%2580%25D1%2582%25D0%25B0" TargetMode="External"/><Relationship Id="rId25" Type="http://schemas.openxmlformats.org/officeDocument/2006/relationships/hyperlink" Target="https://infourok.ru/go.html?href=http%3A%2F%2Fru.wikipedia.org%2Fwiki%2F%25D0%25A0%25D0%25BE%25D1%2581%25D1%2581%25D0%25B8%25D1%258F" TargetMode="External"/><Relationship Id="rId2" Type="http://schemas.openxmlformats.org/officeDocument/2006/relationships/hyperlink" Target="https://infourok.ru/go.html?href=http%3A%2F%2Fru.wikipedia.org%2Fwiki%2F1993" TargetMode="External"/><Relationship Id="rId16" Type="http://schemas.openxmlformats.org/officeDocument/2006/relationships/hyperlink" Target="https://infourok.ru/go.html?href=http%3A%2F%2Fru.wikipedia.org%2Fwiki%2F1995" TargetMode="External"/><Relationship Id="rId20" Type="http://schemas.openxmlformats.org/officeDocument/2006/relationships/hyperlink" Target="https://infourok.ru/go.html?href=http%3A%2F%2Fru.wikipedia.org%2Fwiki%2F%25D0%2597%25D0%25B0%25D1%2580%25D0%25B8%25D0%25BD_%2528%25D1%2585%25D0%25B8%25D0%25BC%25D0%25B8%25D1%2587%25D0%25B5%25D1%2581%25D0%25BA%25D0%25BE%25D0%25B5_%25D0%25BE%25D1%2580%25D1%2583%25D0%25B6%25D0%25B8%25D0%25B5%2529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fourok.ru/go.html?href=http%3A%2F%2Fru.wikipedia.org%2Fwiki%2F23_%25D0%25BC%25D0%25B0%25D1%2580%25D1%2582%25D0%25B0" TargetMode="External"/><Relationship Id="rId11" Type="http://schemas.openxmlformats.org/officeDocument/2006/relationships/hyperlink" Target="https://infourok.ru/go.html?href=http%3A%2F%2Fru.wikipedia.org%2Fwiki%2F%25D0%25A5%25D0%25B8%25D1%2582%25D1%2580%25D0%25BE%25D1%2583" TargetMode="External"/><Relationship Id="rId24" Type="http://schemas.openxmlformats.org/officeDocument/2006/relationships/hyperlink" Target="https://infourok.ru/go.html?href=http%3A%2F%2Fru.wikipedia.org%2Fwiki%2F%25D0%2591%25D1%2583%25D0%25B4%25D1%2591%25D0%25BD%25D0%25BD%25D0%25BE%25D0%25B2%25D1%2581%25D0%25BA" TargetMode="External"/><Relationship Id="rId5" Type="http://schemas.openxmlformats.org/officeDocument/2006/relationships/hyperlink" Target="https://infourok.ru/go.html?href=http%3A%2F%2Fru.wikipedia.org%2Fwiki%2F%25D0%259A%25D0%25BE%25D1%2581%25D1%2582%25D0%25B0-%25D0%25A0%25D0%25B8%25D0%25BA%25D0%25B0" TargetMode="External"/><Relationship Id="rId15" Type="http://schemas.openxmlformats.org/officeDocument/2006/relationships/hyperlink" Target="https://infourok.ru/go.html?href=http%3A%2F%2Fru.wikipedia.org%2Fw%2Findex.php%3Ftitle%3D%25D0%2598%25D1%2581%25D0%25BB%25D0%25B0%25D0%25BC%25D1%2581%25D0%25BA%25D0%25B8%25D0%25B9_%25D0%2594%25D0%25B6%25D0%25B8%25D1%2585%25D0%25B0%25D0%25B4%26action%3Dedit%26redlink%3D1" TargetMode="External"/><Relationship Id="rId23" Type="http://schemas.openxmlformats.org/officeDocument/2006/relationships/hyperlink" Target="https://infourok.ru/go.html?href=http%3A%2F%2Fru.wikipedia.org%2Fwiki%2F%25D0%2591%25D0%25B0%25D1%2581%25D0%25B0%25D0%25B5%25D0%25B2" TargetMode="External"/><Relationship Id="rId28" Type="http://schemas.openxmlformats.org/officeDocument/2006/relationships/hyperlink" Target="https://infourok.ru/go.html?href=http%3A%2F%2Fru.wikipedia.org%2Fw%2Findex.php%3Ftitle%3D%25D0%2592%25D0%25BE%25D0%25BE%25D1%2580%25D1%2583%25D0%25B6%25D1%2591%25D0%25BD%25D0%25BD%25D0%25B0%25D1%258F_%25D0%2598%25D1%2581%25D0%25BB%25D0%25B0%25D0%25BC%25D1%2581%25D0%25BA%25D0%25B0%25D1%258F_%25D0%2593%25D1%2580%25D1%2583%25D0%25BF%25D0%25BF%25D0%25B0%26action%3Dedit%26redlink%3D1" TargetMode="External"/><Relationship Id="rId10" Type="http://schemas.openxmlformats.org/officeDocument/2006/relationships/hyperlink" Target="https://infourok.ru/go.html?href=http%3A%2F%2Fru.wikipedia.org%2Fwiki%2F11_%25D0%25BC%25D0%25B0%25D1%2580%25D1%2582%25D0%25B0" TargetMode="External"/><Relationship Id="rId19" Type="http://schemas.openxmlformats.org/officeDocument/2006/relationships/hyperlink" Target="https://infourok.ru/go.html?href=http%3A%2F%2Fru.wikipedia.org%2Fwiki%2F%25D0%25AF%25D0%25BF%25D0%25BE%25D0%25BD%25D0%25B8%25D1%258F" TargetMode="External"/><Relationship Id="rId4" Type="http://schemas.openxmlformats.org/officeDocument/2006/relationships/hyperlink" Target="https://infourok.ru/go.html?href=http%3A%2F%2Fru.wikipedia.org%2Fwiki%2F%25D0%259D%25D0%25B8%25D0%25BA%25D0%25B0%25D1%2580%25D0%25B0%25D0%25B3%25D1%2583%25D0%25B0" TargetMode="External"/><Relationship Id="rId9" Type="http://schemas.openxmlformats.org/officeDocument/2006/relationships/hyperlink" Target="https://infourok.ru/go.html?href=http%3A%2F%2Fru.wikipedia.org%2Fwiki%2F1994" TargetMode="External"/><Relationship Id="rId14" Type="http://schemas.openxmlformats.org/officeDocument/2006/relationships/hyperlink" Target="https://infourok.ru/go.html?href=http%3A%2F%2Fru.wikipedia.org%2Fwiki%2F%25D0%2590%25D1%2580%25D0%25B3%25D0%25B5%25D0%25BD%25D1%2582%25D0%25B8%25D0%25BD%25D0%25B0" TargetMode="External"/><Relationship Id="rId22" Type="http://schemas.openxmlformats.org/officeDocument/2006/relationships/hyperlink" Target="https://infourok.ru/go.html?href=http%3A%2F%2Fru.wikipedia.org%2Fwiki%2F%25D0%25A1%25D1%2591%25D0%25BA%25D0%25BE_%25D0%2590%25D1%2581%25D0%25B0%25D1%2585%25D0%25B0%25D1%2580%25D0%25B0" TargetMode="External"/><Relationship Id="rId27" Type="http://schemas.openxmlformats.org/officeDocument/2006/relationships/hyperlink" Target="https://infourok.ru/go.html?href=http%3A%2F%2Fru.wikipedia.org%2Fwiki%2F%25D0%25A4%25D1%2580%25D0%25B0%25D0%25BD%25D1%2586%25D0%25B8%25D1%258F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infourok.ru/go.html?href=http%3A%2F%2Fru.wikipedia.org%2Fwiki%2F%25D0%259A%25D0%25B8%25D0%25B7%25D0%25BB%25D1%258F%25D1%2580" TargetMode="External"/><Relationship Id="rId13" Type="http://schemas.openxmlformats.org/officeDocument/2006/relationships/hyperlink" Target="https://infourok.ru/go.html?href=http%3A%2F%2Fru.wikipedia.org%2Fwiki%2F22_%25D0%25B0%25D0%25BF%25D1%2580%25D0%25B5%25D0%25BB%25D1%258F" TargetMode="External"/><Relationship Id="rId3" Type="http://schemas.openxmlformats.org/officeDocument/2006/relationships/hyperlink" Target="https://infourok.ru/go.html?href=http%3A%2F%2Fru.wikipedia.org%2Fwiki%2F6_%25D0%25BE%25D0%25BA%25D1%2582%25D1%258F%25D0%25B1%25D1%2580%25D1%258F" TargetMode="External"/><Relationship Id="rId7" Type="http://schemas.openxmlformats.org/officeDocument/2006/relationships/hyperlink" Target="https://infourok.ru/go.html?href=http%3A%2F%2Fru.wikipedia.org%2Fwiki%2F%25D0%25A0%25D0%25B0%25D0%25B4%25D1%2583%25D0%25B5%25D0%25B2%2C_%25D0%25A1%25D0%25B0%25D0%25BB%25D0%25BC%25D0%25B0%25D0%25BD_%25D0%2591%25D0%25B5%25D1%2582%25D1%258B%25D1%2580%25D0%25BE%25D0%25B2%25D0%25B8%25D1%2587" TargetMode="External"/><Relationship Id="rId12" Type="http://schemas.openxmlformats.org/officeDocument/2006/relationships/hyperlink" Target="https://infourok.ru/go.html?href=http%3A%2F%2Fru.wikipedia.org%2Fwiki%2F%25D0%259D%25D0%25B0%25D0%25B3%25D0%25B0%25D1%2582%25D0%25B8%25D0%25BD%25D1%2581%25D0%25BA%25D0%25B0%25D1%258F_%2528%25D1%2581%25D1%2582%25D0%25B0%25D0%25BD%25D1%2586%25D0%25B8%25D1%258F_%25D0%25BC%25D0%25B5%25D1%2582%25D1%2580%25D0%25BE%2529" TargetMode="External"/><Relationship Id="rId2" Type="http://schemas.openxmlformats.org/officeDocument/2006/relationships/hyperlink" Target="https://infourok.ru/go.html?href=http%3A%2F%2Fru.wikipedia.org%2Fwiki%2F199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fourok.ru/go.html?href=http%3A%2F%2Fru.wikipedia.org%2Fwiki%2F1996" TargetMode="External"/><Relationship Id="rId11" Type="http://schemas.openxmlformats.org/officeDocument/2006/relationships/hyperlink" Target="https://infourok.ru/go.html?href=http%3A%2F%2Fru.wikipedia.org%2Fwiki%2F%25D0%25A2%25D1%2583%25D0%25BB%25D1%258C%25D1%2581%25D0%25BA%25D0%25B0%25D1%258F_%2528%25D1%2581%25D1%2582%25D0%25B0%25D0%25BD%25D1%2586%25D0%25B8%25D1%258F_%25D0%25BC%25D0%25B5%25D1%2582%25D1%2580%25D0%25BE%2529" TargetMode="External"/><Relationship Id="rId5" Type="http://schemas.openxmlformats.org/officeDocument/2006/relationships/hyperlink" Target="https://infourok.ru/go.html?href=http%3A%2F%2Fru.wikipedia.org%2Fw%2Findex.php%3Ftitle%3D%25D0%2592%25D0%25BE%25D0%25BE%25D1%2580%25D1%2583%25D0%25B6%25D1%2591%25D0%25BD%25D0%25BD%25D0%25B0%25D1%258F_%25D0%2598%25D1%2581%25D0%25BB%25D0%25B0%25D0%25BC%25D1%2581%25D0%25BA%25D0%25B0%25D1%258F_%25D0%2593%25D1%2580%25D1%2583%25D0%25BF%25D0%25BF%25D0%25B0%26action%3Dedit%26redlink%3D1" TargetMode="External"/><Relationship Id="rId15" Type="http://schemas.openxmlformats.org/officeDocument/2006/relationships/hyperlink" Target="https://infourok.ru/go.html?href=http%3A%2F%2Fru.wikipedia.org%2Fwiki%2F%25D0%25A0%25D0%25B5%25D0%25B2%25D0%25BE%25D0%25BB%25D1%258E%25D1%2586%25D0%25B8%25D0%25BE%25D0%25BD%25D0%25BD%25D0%25BE%25D0%25B5_%25D0%25B4%25D0%25B2%25D0%25B8%25D0%25B6%25D0%25B5%25D0%25BD%25D0%25B8%25D0%25B5_%25D0%25B8%25D0%25BC%25D0%25B5%25D0%25BD%25D0%25B8_%25D0%25A2%25D1%2583%25D0%25BF%25D0%25B0%25D0%25BA_%25D0%2590%25D0%25BC%25D0%25B0%25D1%2580%25D1%2583" TargetMode="External"/><Relationship Id="rId10" Type="http://schemas.openxmlformats.org/officeDocument/2006/relationships/hyperlink" Target="https://infourok.ru/go.html?href=http%3A%2F%2Fru.wikipedia.org%2Fwiki%2F11_%25D0%25B8%25D1%258E%25D0%25BD%25D1%258F" TargetMode="External"/><Relationship Id="rId4" Type="http://schemas.openxmlformats.org/officeDocument/2006/relationships/hyperlink" Target="https://infourok.ru/go.html?href=http%3A%2F%2Fru.wikipedia.org%2Fwiki%2F17_%25D0%25BE%25D0%25BA%25D1%2582%25D1%258F%25D0%25B1%25D1%2580%25D1%258F" TargetMode="External"/><Relationship Id="rId9" Type="http://schemas.openxmlformats.org/officeDocument/2006/relationships/hyperlink" Target="https://infourok.ru/go.html?href=http%3A%2F%2Fru.wikipedia.org%2Fwiki%2F%25D0%25A0%25D0%25BE%25D1%2581%25D1%2581%25D0%25B8%25D1%258F" TargetMode="External"/><Relationship Id="rId14" Type="http://schemas.openxmlformats.org/officeDocument/2006/relationships/hyperlink" Target="https://infourok.ru/go.html?href=http%3A%2F%2Fru.wikipedia.org%2Fwiki%2F1997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infourok.ru/go.html?href=http%3A%2F%2Fru.wikipedia.org%2Fwiki%2F%25D0%2592%25D0%25B7%25D1%2580%25D1%258B%25D0%25B2%25D1%258B_%25D0%25BF%25D0%25BE%25D1%2581%25D0%25BE%25D0%25BB%25D1%258C%25D1%2581%25D1%2582%25D0%25B2_%25D0%25A1%25D0%25A8%25D0%2590_%25D0%25B2_%25D0%2590%25D1%2584%25D1%2580%25D0%25B8%25D0%25BA%25D0%25B5" TargetMode="External"/><Relationship Id="rId13" Type="http://schemas.openxmlformats.org/officeDocument/2006/relationships/hyperlink" Target="https://infourok.ru/go.html?href=http%3A%2F%2Fru.wikipedia.org%2Fwiki%2F2001" TargetMode="External"/><Relationship Id="rId18" Type="http://schemas.openxmlformats.org/officeDocument/2006/relationships/hyperlink" Target="https://infourok.ru/go.html?href=http%3A%2F%2Fru.wikipedia.org%2Fwiki%2F%25D0%2590%25D0%25BB%25D1%258C-%25D0%259A%25D0%25B0%25D0%25B8%25D0%25B4%25D0%25B0" TargetMode="External"/><Relationship Id="rId26" Type="http://schemas.openxmlformats.org/officeDocument/2006/relationships/hyperlink" Target="https://infourok.ru/go.html?href=http%3A%2F%2Fru.wikipedia.org%2Fwiki%2F6_%25D1%2584%25D0%25B5%25D0%25B2%25D1%2580%25D0%25B0%25D0%25BB%25D1%258F" TargetMode="External"/><Relationship Id="rId3" Type="http://schemas.openxmlformats.org/officeDocument/2006/relationships/hyperlink" Target="https://infourok.ru/go.html?href=http%3A%2F%2Fru.wikipedia.org%2Fwiki%2F28_%25D0%25B8%25D1%258E%25D0%25BB%25D1%258F" TargetMode="External"/><Relationship Id="rId21" Type="http://schemas.openxmlformats.org/officeDocument/2006/relationships/hyperlink" Target="https://infourok.ru/go.html?href=http%3A%2F%2Fru.wikipedia.org%2Fwiki%2F%25D0%259D%25D0%25BE%25D1%2580%25D0%25B4-%25D0%259E%25D1%2581%25D1%2582" TargetMode="External"/><Relationship Id="rId7" Type="http://schemas.openxmlformats.org/officeDocument/2006/relationships/hyperlink" Target="https://infourok.ru/go.html?href=http%3A%2F%2Fru.wikipedia.org%2Fwiki%2F7_%25D0%25B0%25D0%25B2%25D0%25B3%25D1%2583%25D1%2581%25D1%2582%25D0%25B0" TargetMode="External"/><Relationship Id="rId12" Type="http://schemas.openxmlformats.org/officeDocument/2006/relationships/hyperlink" Target="https://infourok.ru/go.html?href=http%3A%2F%2Fru.wikipedia.org%2Fwiki%2F%25D0%2592%25D0%25B7%25D1%2580%25D1%258B%25D0%25B2%25D1%258B_%25D0%25B6%25D0%25B8%25D0%25BB%25D1%258B%25D1%2585_%25D0%25B4%25D0%25BE%25D0%25BC%25D0%25BE%25D0%25B2_%25281999%2529" TargetMode="External"/><Relationship Id="rId17" Type="http://schemas.openxmlformats.org/officeDocument/2006/relationships/hyperlink" Target="https://infourok.ru/go.html?href=http%3A%2F%2Fru.wikipedia.org%2Fwiki%2F%25D0%259F%25D0%25B5%25D0%25BD%25D1%2582%25D0%25B0%25D0%25B3%25D0%25BE%25D0%25BD" TargetMode="External"/><Relationship Id="rId25" Type="http://schemas.openxmlformats.org/officeDocument/2006/relationships/hyperlink" Target="https://infourok.ru/go.html?href=http%3A%2F%2Fru.wikipedia.org%2Fwiki%2F2004" TargetMode="External"/><Relationship Id="rId2" Type="http://schemas.openxmlformats.org/officeDocument/2006/relationships/hyperlink" Target="https://infourok.ru/go.html?href=http%3A%2F%2Fru.wikipedia.org%2Fwiki%2F1997" TargetMode="External"/><Relationship Id="rId16" Type="http://schemas.openxmlformats.org/officeDocument/2006/relationships/hyperlink" Target="https://infourok.ru/go.html?href=http%3A%2F%2Fru.wikipedia.org%2Fwiki%2F%25D0%259D%25D1%258C%25D1%258E-%25D0%2599%25D0%25BE%25D1%2580%25D0%25BA" TargetMode="External"/><Relationship Id="rId20" Type="http://schemas.openxmlformats.org/officeDocument/2006/relationships/hyperlink" Target="https://infourok.ru/go.html?href=http%3A%2F%2Fru.wikipedia.org%2Fwiki%2F%25D0%2598%25D0%25BD%25D0%25B4%25D0%25BE%25D0%25BD%25D0%25B5%25D0%25B7%25D0%25B8%25D1%258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fourok.ru/go.html?href=http%3A%2F%2Fru.wikipedia.org%2Fwiki%2F1998" TargetMode="External"/><Relationship Id="rId11" Type="http://schemas.openxmlformats.org/officeDocument/2006/relationships/hyperlink" Target="https://infourok.ru/go.html?href=http%3A%2F%2Fru.wikipedia.org%2Fwiki%2F1999" TargetMode="External"/><Relationship Id="rId24" Type="http://schemas.openxmlformats.org/officeDocument/2006/relationships/hyperlink" Target="https://infourok.ru/go.html?href=http%3A%2F%2Fru.wikipedia.org%2Fwiki%2F%25D0%25AD%25D1%2580-%25D0%25A0%25D0%25B8%25D1%258F%25D0%25B4" TargetMode="External"/><Relationship Id="rId5" Type="http://schemas.openxmlformats.org/officeDocument/2006/relationships/hyperlink" Target="https://infourok.ru/go.html?href=http%3A%2F%2Fru.wikipedia.org%2Fwiki%2F%25D0%25A5%25D0%2590%25D0%259C%25D0%2590%25D0%25A1" TargetMode="External"/><Relationship Id="rId15" Type="http://schemas.openxmlformats.org/officeDocument/2006/relationships/hyperlink" Target="https://infourok.ru/go.html?href=http%3A%2F%2Fru.wikipedia.org%2Fwiki%2F%25D0%25A2%25D0%25B5%25D1%2580%25D1%2580%25D0%25BE%25D1%2580%25D0%25B8%25D1%2581%25D1%2582%25D0%25B8%25D1%2587%25D0%25B5%25D1%2581%25D0%25BA%25D0%25B8%25D0%25B9_%25D0%25B0%25D0%25BA%25D1%2582_11_%25D1%2581%25D0%25B5%25D0%25BD%25D1%2582%25D1%258F%25D0%25B1%25D1%2580%25D1%258F_2001" TargetMode="External"/><Relationship Id="rId23" Type="http://schemas.openxmlformats.org/officeDocument/2006/relationships/hyperlink" Target="https://infourok.ru/go.html?href=http%3A%2F%2Fru.wikipedia.org%2Fwiki%2F2003" TargetMode="External"/><Relationship Id="rId28" Type="http://schemas.openxmlformats.org/officeDocument/2006/relationships/hyperlink" Target="https://infourok.ru/go.html?href=http%3A%2F%2Fru.wikipedia.org%2Fwiki%2F%25D0%259F%25D0%25B0%25D0%25B2%25D0%25B5%25D0%25BB%25D0%25B5%25D1%2586%25D0%25BA%25D0%25B0%25D1%258F_%2528%25D1%2581%25D1%2582%25D0%25B0%25D0%25BD%25D1%2586%25D0%25B8%25D1%258F_%25D0%25BC%25D0%25B5%25D1%2582%25D1%2580%25D0%25BE%2529" TargetMode="External"/><Relationship Id="rId10" Type="http://schemas.openxmlformats.org/officeDocument/2006/relationships/hyperlink" Target="https://infourok.ru/go.html?href=http%3A%2F%2Fru.wikipedia.org%2Fwiki%2F%25D0%25A2%25D0%25B0%25D0%25BD%25D0%25B7%25D0%25B0%25D0%25BD%25D0%25B8%25D1%258F" TargetMode="External"/><Relationship Id="rId19" Type="http://schemas.openxmlformats.org/officeDocument/2006/relationships/hyperlink" Target="https://infourok.ru/go.html?href=http%3A%2F%2Fru.wikipedia.org%2Fwiki%2F2002" TargetMode="External"/><Relationship Id="rId4" Type="http://schemas.openxmlformats.org/officeDocument/2006/relationships/hyperlink" Target="https://infourok.ru/go.html?href=http%3A%2F%2Fru.wikipedia.org%2Fwiki%2F%25D0%2598%25D0%25B5%25D1%2580%25D1%2583%25D1%2581%25D0%25B0%25D0%25BB%25D0%25B8%25D0%25BC" TargetMode="External"/><Relationship Id="rId9" Type="http://schemas.openxmlformats.org/officeDocument/2006/relationships/hyperlink" Target="https://infourok.ru/go.html?href=http%3A%2F%2Fru.wikipedia.org%2Fwiki%2F%25D0%259A%25D0%25B5%25D0%25BD%25D0%25B8%25D1%258F" TargetMode="External"/><Relationship Id="rId14" Type="http://schemas.openxmlformats.org/officeDocument/2006/relationships/hyperlink" Target="https://infourok.ru/go.html?href=http%3A%2F%2Fru.wikipedia.org%2Fwiki%2F11_%25D1%2581%25D0%25B5%25D0%25BD%25D1%2582%25D1%258F%25D0%25B1%25D1%2580%25D1%258F" TargetMode="External"/><Relationship Id="rId22" Type="http://schemas.openxmlformats.org/officeDocument/2006/relationships/hyperlink" Target="https://infourok.ru/go.html?href=http%3A%2F%2Fru.wikipedia.org%2Fwiki%2F%25D0%25A0%25D0%25B8%25D1%258F%25D0%25B4%25D1%2583%25D1%2581-%25D0%25A1%25D0%25B0%25D0%25BB%25D0%25B8%25D1%2585%25D0%25B8%25D0%25BD" TargetMode="External"/><Relationship Id="rId27" Type="http://schemas.openxmlformats.org/officeDocument/2006/relationships/hyperlink" Target="https://infourok.ru/go.html?href=http%3A%2F%2Fru.wikipedia.org%2Fwiki%2F%25D0%2590%25D0%25B2%25D1%2582%25D0%25BE%25D0%25B7%25D0%25B0%25D0%25B2%25D0%25BE%25D0%25B4%25D1%2581%25D0%25BA%25D0%25B0%25D1%258F_%2528%25D1%2581%25D1%2582%25D0%25B0%25D0%25BD%25D1%2586%25D0%25B8%25D1%258F_%25D0%25BC%25D0%25B5%25D1%2582%25D1%2580%25D0%25BE%2529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infourok.ru/go.html?href=http%3A%2F%2Fru.wikipedia.org%2Fwiki%2F31_%25D0%25B0%25D0%25B2%25D0%25B3%25D1%2583%25D1%2581%25D1%2582%25D0%25B0" TargetMode="External"/><Relationship Id="rId13" Type="http://schemas.openxmlformats.org/officeDocument/2006/relationships/hyperlink" Target="https://infourok.ru/go.html?href=http%3A%2F%2Fru.wikipedia.org%2Fwiki%2F7_%25D0%25B8%25D1%258E%25D0%25BB%25D1%258F" TargetMode="External"/><Relationship Id="rId3" Type="http://schemas.openxmlformats.org/officeDocument/2006/relationships/hyperlink" Target="https://infourok.ru/go.html?href=http%3A%2F%2Fru.wikipedia.org%2Fwiki%2F11_%25D0%25BC%25D0%25B0%25D1%2580%25D1%2582%25D0%25B0" TargetMode="External"/><Relationship Id="rId7" Type="http://schemas.openxmlformats.org/officeDocument/2006/relationships/hyperlink" Target="https://infourok.ru/go.html?href=http%3A%2F%2Fru.wikipedia.org%2Fwiki%2F%25D0%25A0%25D0%25B8%25D1%258F%25D0%25B4%25D1%2583%25D1%2581-%25D0%25A1%25D0%25B0%25D0%25BB%25D0%25B8%25D1%2585%25D0%25B8%25D0%25BD" TargetMode="External"/><Relationship Id="rId12" Type="http://schemas.openxmlformats.org/officeDocument/2006/relationships/hyperlink" Target="https://infourok.ru/go.html?href=http%3A%2F%2Fru.wikipedia.org%2Fwiki%2F2005" TargetMode="External"/><Relationship Id="rId2" Type="http://schemas.openxmlformats.org/officeDocument/2006/relationships/hyperlink" Target="https://infourok.ru/go.html?href=http%3A%2F%2Fru.wikipedia.org%2Fwiki%2F200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fourok.ru/go.html?href=http%3A%2F%2Fru.wikipedia.org%2Fw%2Findex.php%3Ftitle%3D24_%25D0%25B0%25D0%25B2%25D0%25B3%25D1%2583%25D1%2581%25D1%2582%26action%3Dedit%26redlink%3D1" TargetMode="External"/><Relationship Id="rId11" Type="http://schemas.openxmlformats.org/officeDocument/2006/relationships/hyperlink" Target="https://infourok.ru/go.html?href=http%3A%2F%2Fru.wikipedia.org%2Fwiki%2F%25D0%25A2%25D0%25B5%25D1%2580%25D1%2580%25D0%25BE%25D1%2580%25D0%25B8%25D1%2581%25D1%2582%25D0%25B8%25D1%2587%25D0%25B5%25D1%2581%25D0%25BA%25D0%25B8%25D0%25B9_%25D0%25B0%25D0%25BA%25D1%2582_%25D0%25B2_%25D0%2591%25D0%25B5%25D1%2581%25D0%25BB%25D0%25B0%25D0%25BD%25D0%25B5" TargetMode="External"/><Relationship Id="rId5" Type="http://schemas.openxmlformats.org/officeDocument/2006/relationships/hyperlink" Target="https://infourok.ru/go.html?href=http%3A%2F%2Fru.wikipedia.org%2Fw%2Findex.php%3Ftitle%3D%25D0%25A5%25D0%25BE%25D0%25B1%25D0%25B0%25D1%2580%26action%3Dedit%26redlink%3D1" TargetMode="External"/><Relationship Id="rId15" Type="http://schemas.openxmlformats.org/officeDocument/2006/relationships/hyperlink" Target="https://infourok.ru/go.html?href=http%3A%2F%2Fru.wikipedia.org%2Fwiki%2F%25D0%259A%25D1%2580%25D1%2583%25D1%2588%25D0%25B5%25D0%25BD%25D0%25B8%25D0%25B5_%25D0%25BF%25D0%25BE%25D0%25B5%25D0%25B7%25D0%25B4%25D0%25B0_%25C2%25AB%25D0%259D%25D0%25B5%25D0%25B2%25D1%2581%25D0%25BA%25D0%25B8%25D0%25B9_%25D1%258D%25D0%25BA%25D1%2581%25D0%25BF%25D1%2580%25D0%25B5%25D1%2581%25D1%2581%25C2%25BB" TargetMode="External"/><Relationship Id="rId10" Type="http://schemas.openxmlformats.org/officeDocument/2006/relationships/hyperlink" Target="https://infourok.ru/go.html?href=http%3A%2F%2Fvip.lenta.ru%2Fnews%2F2004%2F08%2F31%2Frizhskaya%2F" TargetMode="External"/><Relationship Id="rId4" Type="http://schemas.openxmlformats.org/officeDocument/2006/relationships/hyperlink" Target="https://infourok.ru/go.html?href=http%3A%2F%2Fru.wikipedia.org%2Fwiki%2F%25D0%2590%25D0%25BB%25D1%258C-%25D0%259A%25D0%25B0%25D0%25B8%25D0%25B4%25D0%25B0" TargetMode="External"/><Relationship Id="rId9" Type="http://schemas.openxmlformats.org/officeDocument/2006/relationships/hyperlink" Target="https://infourok.ru/go.html?href=http%3A%2F%2Fru.wikipedia.org%2Fwiki%2F%25D0%25A0%25D0%25B8%25D0%25B6%25D1%2581%25D0%25BA%25D0%25B0%25D1%258F_%2528%25D1%2581%25D1%2582%25D0%25B0%25D0%25BD%25D1%2586%25D0%25B8%25D1%258F_%25D0%25BC%25D0%25B5%25D1%2582%25D1%2580%25D0%25BE%2529" TargetMode="External"/><Relationship Id="rId14" Type="http://schemas.openxmlformats.org/officeDocument/2006/relationships/hyperlink" Target="https://infourok.ru/go.html?href=http%3A%2F%2Fru.wikipedia.org%2Fwiki%2F2007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1\Рабочий стол\3 сентября\Aktsiya-768x4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071546"/>
            <a:ext cx="8332165" cy="46434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ello_html_3db8aeb0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285728"/>
            <a:ext cx="7365849" cy="612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sz="9600" b="1" dirty="0" smtClean="0"/>
              <a:t>Мы </a:t>
            </a:r>
            <a:r>
              <a:rPr lang="ru-RU" sz="9600" b="1" dirty="0"/>
              <a:t>против террора!</a:t>
            </a:r>
            <a:endParaRPr lang="ru-RU" sz="9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hello_html_23e5e27.gif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500042"/>
            <a:ext cx="8572528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b="1" dirty="0"/>
              <a:t>Хронология терроризма с 1960-х по наши дни (список неполный)</a:t>
            </a:r>
            <a:endParaRPr lang="ru-RU" dirty="0"/>
          </a:p>
          <a:p>
            <a:pPr lvl="0"/>
            <a:r>
              <a:rPr lang="ru-RU" dirty="0">
                <a:hlinkClick r:id="rId2"/>
              </a:rPr>
              <a:t>1968</a:t>
            </a:r>
            <a:r>
              <a:rPr lang="ru-RU" dirty="0"/>
              <a:t>, </a:t>
            </a:r>
            <a:r>
              <a:rPr lang="ru-RU" dirty="0">
                <a:hlinkClick r:id="rId3"/>
              </a:rPr>
              <a:t>23 июля</a:t>
            </a:r>
            <a:r>
              <a:rPr lang="ru-RU" dirty="0"/>
              <a:t> — угон самолёта «</a:t>
            </a:r>
            <a:r>
              <a:rPr lang="ru-RU" dirty="0">
                <a:hlinkClick r:id="rId4"/>
              </a:rPr>
              <a:t>Боинг 707</a:t>
            </a:r>
            <a:r>
              <a:rPr lang="ru-RU" dirty="0"/>
              <a:t>» (рейс Рим — Тель-Авив)</a:t>
            </a:r>
            <a:r>
              <a:rPr lang="ru-RU" dirty="0">
                <a:hlinkClick r:id="rId5"/>
              </a:rPr>
              <a:t>израильской</a:t>
            </a:r>
            <a:r>
              <a:rPr lang="ru-RU" dirty="0"/>
              <a:t> авиакомпании </a:t>
            </a:r>
            <a:r>
              <a:rPr lang="ru-RU" dirty="0" err="1">
                <a:hlinkClick r:id="rId6"/>
              </a:rPr>
              <a:t>El</a:t>
            </a:r>
            <a:r>
              <a:rPr lang="ru-RU" dirty="0">
                <a:hlinkClick r:id="rId6"/>
              </a:rPr>
              <a:t> </a:t>
            </a:r>
            <a:r>
              <a:rPr lang="ru-RU" dirty="0" err="1">
                <a:hlinkClick r:id="rId6"/>
              </a:rPr>
              <a:t>Al</a:t>
            </a:r>
            <a:r>
              <a:rPr lang="ru-RU" dirty="0"/>
              <a:t> палестинскими террористами. Самолёт совершил посадку в </a:t>
            </a:r>
            <a:r>
              <a:rPr lang="ru-RU" dirty="0">
                <a:hlinkClick r:id="rId7"/>
              </a:rPr>
              <a:t>Алжире</a:t>
            </a:r>
            <a:r>
              <a:rPr lang="ru-RU" dirty="0"/>
              <a:t>. Последние заложники были освобождены 1 сентября 1968. Теракт был организован </a:t>
            </a:r>
            <a:r>
              <a:rPr lang="ru-RU" dirty="0">
                <a:hlinkClick r:id="rId8"/>
              </a:rPr>
              <a:t>Жоржем </a:t>
            </a:r>
            <a:r>
              <a:rPr lang="ru-RU" dirty="0" err="1">
                <a:hlinkClick r:id="rId8"/>
              </a:rPr>
              <a:t>Хабашем</a:t>
            </a:r>
            <a:r>
              <a:rPr lang="ru-RU" dirty="0"/>
              <a:t> (</a:t>
            </a:r>
            <a:r>
              <a:rPr lang="ru-RU" dirty="0">
                <a:hlinkClick r:id="rId9"/>
              </a:rPr>
              <a:t>Народный Фронт Освобождения Палестины</a:t>
            </a:r>
            <a:r>
              <a:rPr lang="ru-RU" dirty="0"/>
              <a:t>).</a:t>
            </a:r>
          </a:p>
          <a:p>
            <a:pPr lvl="0"/>
            <a:r>
              <a:rPr lang="ru-RU" dirty="0">
                <a:hlinkClick r:id="rId2"/>
              </a:rPr>
              <a:t>1968</a:t>
            </a:r>
            <a:r>
              <a:rPr lang="ru-RU" dirty="0"/>
              <a:t>, </a:t>
            </a:r>
            <a:r>
              <a:rPr lang="ru-RU" dirty="0">
                <a:hlinkClick r:id="rId10"/>
              </a:rPr>
              <a:t>26 декабря</a:t>
            </a:r>
            <a:r>
              <a:rPr lang="ru-RU" dirty="0"/>
              <a:t> — захват </a:t>
            </a:r>
            <a:r>
              <a:rPr lang="ru-RU" dirty="0">
                <a:hlinkClick r:id="rId5"/>
              </a:rPr>
              <a:t>израильского</a:t>
            </a:r>
            <a:r>
              <a:rPr lang="ru-RU" dirty="0"/>
              <a:t> пассажирского самолета палестинскими террористами в аэропорту города </a:t>
            </a:r>
            <a:r>
              <a:rPr lang="ru-RU" dirty="0">
                <a:hlinkClick r:id="rId11"/>
              </a:rPr>
              <a:t>Афины</a:t>
            </a:r>
            <a:r>
              <a:rPr lang="ru-RU" dirty="0"/>
              <a:t>.</a:t>
            </a:r>
          </a:p>
          <a:p>
            <a:pPr lvl="0"/>
            <a:r>
              <a:rPr lang="ru-RU" dirty="0">
                <a:hlinkClick r:id="rId12"/>
              </a:rPr>
              <a:t>1969</a:t>
            </a:r>
            <a:r>
              <a:rPr lang="ru-RU" dirty="0"/>
              <a:t>, </a:t>
            </a:r>
            <a:r>
              <a:rPr lang="ru-RU" dirty="0">
                <a:hlinkClick r:id="rId13"/>
              </a:rPr>
              <a:t>18 февраля</a:t>
            </a:r>
            <a:r>
              <a:rPr lang="ru-RU" dirty="0"/>
              <a:t> — захват </a:t>
            </a:r>
            <a:r>
              <a:rPr lang="ru-RU" dirty="0">
                <a:hlinkClick r:id="rId5"/>
              </a:rPr>
              <a:t>израильского</a:t>
            </a:r>
            <a:r>
              <a:rPr lang="ru-RU" dirty="0"/>
              <a:t> самолета палестинскими террористами в аэропорту города </a:t>
            </a:r>
            <a:r>
              <a:rPr lang="ru-RU" dirty="0">
                <a:hlinkClick r:id="rId14"/>
              </a:rPr>
              <a:t>Цюрих</a:t>
            </a:r>
            <a:r>
              <a:rPr lang="ru-RU" dirty="0"/>
              <a:t>.</a:t>
            </a:r>
          </a:p>
          <a:p>
            <a:pPr lvl="0"/>
            <a:r>
              <a:rPr lang="ru-RU" dirty="0">
                <a:hlinkClick r:id="rId15"/>
              </a:rPr>
              <a:t>1972</a:t>
            </a:r>
            <a:r>
              <a:rPr lang="ru-RU" dirty="0"/>
              <a:t>, </a:t>
            </a:r>
            <a:r>
              <a:rPr lang="ru-RU" dirty="0">
                <a:hlinkClick r:id="rId16"/>
              </a:rPr>
              <a:t>30 мая</a:t>
            </a:r>
            <a:r>
              <a:rPr lang="ru-RU" dirty="0"/>
              <a:t> — массовое побоище в аэропорту </a:t>
            </a:r>
            <a:r>
              <a:rPr lang="ru-RU" dirty="0" err="1">
                <a:hlinkClick r:id="rId17"/>
              </a:rPr>
              <a:t>Лод</a:t>
            </a:r>
            <a:r>
              <a:rPr lang="ru-RU" dirty="0"/>
              <a:t> (</a:t>
            </a:r>
            <a:r>
              <a:rPr lang="ru-RU" dirty="0">
                <a:hlinkClick r:id="rId5"/>
              </a:rPr>
              <a:t>Израиль</a:t>
            </a:r>
            <a:r>
              <a:rPr lang="ru-RU" dirty="0"/>
              <a:t>), совершённое членами организации «</a:t>
            </a:r>
            <a:r>
              <a:rPr lang="ru-RU" dirty="0" err="1">
                <a:hlinkClick r:id="rId18"/>
              </a:rPr>
              <a:t>Ренго</a:t>
            </a:r>
            <a:r>
              <a:rPr lang="ru-RU" dirty="0">
                <a:hlinkClick r:id="rId18"/>
              </a:rPr>
              <a:t> </a:t>
            </a:r>
            <a:r>
              <a:rPr lang="ru-RU" dirty="0" err="1">
                <a:hlinkClick r:id="rId18"/>
              </a:rPr>
              <a:t>секигун</a:t>
            </a:r>
            <a:r>
              <a:rPr lang="ru-RU" dirty="0"/>
              <a:t>» («Объединённая Красная армия»).</a:t>
            </a:r>
          </a:p>
          <a:p>
            <a:pPr lvl="0"/>
            <a:r>
              <a:rPr lang="ru-RU" dirty="0">
                <a:hlinkClick r:id="rId15"/>
              </a:rPr>
              <a:t>1972</a:t>
            </a:r>
            <a:r>
              <a:rPr lang="ru-RU" dirty="0"/>
              <a:t>, </a:t>
            </a:r>
            <a:r>
              <a:rPr lang="ru-RU" dirty="0">
                <a:hlinkClick r:id="rId19"/>
              </a:rPr>
              <a:t>5 сентября</a:t>
            </a:r>
            <a:r>
              <a:rPr lang="ru-RU" dirty="0"/>
              <a:t> — захват 11 </a:t>
            </a:r>
            <a:r>
              <a:rPr lang="ru-RU" dirty="0">
                <a:hlinkClick r:id="rId5"/>
              </a:rPr>
              <a:t>израильских</a:t>
            </a:r>
            <a:r>
              <a:rPr lang="ru-RU" dirty="0"/>
              <a:t> спортсменов-олимпийцев в заложники во время Олимпийских игр в </a:t>
            </a:r>
            <a:r>
              <a:rPr lang="ru-RU" dirty="0">
                <a:hlinkClick r:id="rId20"/>
              </a:rPr>
              <a:t>Мюнхене</a:t>
            </a:r>
            <a:r>
              <a:rPr lang="ru-RU" dirty="0"/>
              <a:t> (</a:t>
            </a:r>
            <a:r>
              <a:rPr lang="ru-RU" dirty="0">
                <a:hlinkClick r:id="rId21"/>
              </a:rPr>
              <a:t>ФРГ</a:t>
            </a:r>
            <a:r>
              <a:rPr lang="ru-RU" dirty="0"/>
              <a:t>). Исполнители — члены палестинской организации «</a:t>
            </a:r>
            <a:r>
              <a:rPr lang="ru-RU" dirty="0">
                <a:hlinkClick r:id="rId22"/>
              </a:rPr>
              <a:t>Чёрный сентябрь</a:t>
            </a:r>
            <a:r>
              <a:rPr lang="ru-RU" dirty="0"/>
              <a:t>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lvl="0"/>
            <a:r>
              <a:rPr lang="ru-RU" dirty="0">
                <a:hlinkClick r:id="rId2"/>
              </a:rPr>
              <a:t>1975</a:t>
            </a:r>
            <a:r>
              <a:rPr lang="ru-RU" dirty="0"/>
              <a:t>, </a:t>
            </a:r>
            <a:r>
              <a:rPr lang="ru-RU" dirty="0">
                <a:hlinkClick r:id="rId3"/>
              </a:rPr>
              <a:t>24 апреля</a:t>
            </a:r>
            <a:r>
              <a:rPr lang="ru-RU" dirty="0"/>
              <a:t> — захват посольства </a:t>
            </a:r>
            <a:r>
              <a:rPr lang="ru-RU" dirty="0">
                <a:hlinkClick r:id="rId4"/>
              </a:rPr>
              <a:t>ФРГ</a:t>
            </a:r>
            <a:r>
              <a:rPr lang="ru-RU" dirty="0"/>
              <a:t> в </a:t>
            </a:r>
            <a:r>
              <a:rPr lang="ru-RU" dirty="0">
                <a:hlinkClick r:id="rId5"/>
              </a:rPr>
              <a:t>Стокгольме</a:t>
            </a:r>
            <a:r>
              <a:rPr lang="ru-RU" dirty="0"/>
              <a:t>. Осуществлён членами организации </a:t>
            </a:r>
            <a:r>
              <a:rPr lang="ru-RU" dirty="0">
                <a:hlinkClick r:id="rId6"/>
              </a:rPr>
              <a:t>Фракция Красной Армии</a:t>
            </a:r>
            <a:r>
              <a:rPr lang="ru-RU" dirty="0"/>
              <a:t> (РАФ, </a:t>
            </a:r>
            <a:r>
              <a:rPr lang="ru-RU" dirty="0" err="1"/>
              <a:t>Rote</a:t>
            </a:r>
            <a:r>
              <a:rPr lang="ru-RU" dirty="0"/>
              <a:t> </a:t>
            </a:r>
            <a:r>
              <a:rPr lang="ru-RU" dirty="0" err="1"/>
              <a:t>Armee</a:t>
            </a:r>
            <a:r>
              <a:rPr lang="ru-RU" dirty="0"/>
              <a:t> </a:t>
            </a:r>
            <a:r>
              <a:rPr lang="ru-RU" dirty="0" err="1"/>
              <a:t>Fraction</a:t>
            </a:r>
            <a:r>
              <a:rPr lang="ru-RU" dirty="0"/>
              <a:t>).</a:t>
            </a:r>
          </a:p>
          <a:p>
            <a:pPr lvl="0"/>
            <a:r>
              <a:rPr lang="ru-RU" dirty="0">
                <a:hlinkClick r:id="rId2"/>
              </a:rPr>
              <a:t>1975</a:t>
            </a:r>
            <a:r>
              <a:rPr lang="ru-RU" dirty="0"/>
              <a:t>, </a:t>
            </a:r>
            <a:r>
              <a:rPr lang="ru-RU" dirty="0">
                <a:hlinkClick r:id="rId7"/>
              </a:rPr>
              <a:t>21 декабря</a:t>
            </a:r>
            <a:r>
              <a:rPr lang="ru-RU" dirty="0"/>
              <a:t> — захват штаб-квартиры </a:t>
            </a:r>
            <a:r>
              <a:rPr lang="ru-RU" dirty="0">
                <a:hlinkClick r:id="rId8"/>
              </a:rPr>
              <a:t>ОПЕК</a:t>
            </a:r>
            <a:r>
              <a:rPr lang="ru-RU" dirty="0"/>
              <a:t> в </a:t>
            </a:r>
            <a:r>
              <a:rPr lang="ru-RU" dirty="0">
                <a:hlinkClick r:id="rId9"/>
              </a:rPr>
              <a:t>Вене</a:t>
            </a:r>
            <a:r>
              <a:rPr lang="ru-RU" dirty="0"/>
              <a:t> (</a:t>
            </a:r>
            <a:r>
              <a:rPr lang="ru-RU" dirty="0">
                <a:hlinkClick r:id="rId10"/>
              </a:rPr>
              <a:t>Австрия</a:t>
            </a:r>
            <a:r>
              <a:rPr lang="ru-RU" dirty="0"/>
              <a:t>). Осуществлён членами организации </a:t>
            </a:r>
            <a:r>
              <a:rPr lang="ru-RU" dirty="0">
                <a:hlinkClick r:id="rId6"/>
              </a:rPr>
              <a:t>Фракция Красной Армии</a:t>
            </a:r>
            <a:r>
              <a:rPr lang="ru-RU" dirty="0"/>
              <a:t>.</a:t>
            </a:r>
          </a:p>
          <a:p>
            <a:pPr lvl="0"/>
            <a:r>
              <a:rPr lang="ru-RU" dirty="0">
                <a:hlinkClick r:id="rId11"/>
              </a:rPr>
              <a:t>1976</a:t>
            </a:r>
            <a:r>
              <a:rPr lang="ru-RU" dirty="0"/>
              <a:t>, </a:t>
            </a:r>
            <a:r>
              <a:rPr lang="ru-RU" dirty="0">
                <a:hlinkClick r:id="rId12"/>
              </a:rPr>
              <a:t>27 июня</a:t>
            </a:r>
            <a:r>
              <a:rPr lang="ru-RU" dirty="0"/>
              <a:t> — </a:t>
            </a:r>
            <a:r>
              <a:rPr lang="ru-RU" dirty="0">
                <a:hlinkClick r:id="rId13"/>
              </a:rPr>
              <a:t>Операция «</a:t>
            </a:r>
            <a:r>
              <a:rPr lang="ru-RU" dirty="0" err="1">
                <a:hlinkClick r:id="rId13"/>
              </a:rPr>
              <a:t>Энтеббе</a:t>
            </a:r>
            <a:r>
              <a:rPr lang="ru-RU" dirty="0">
                <a:hlinkClick r:id="rId13"/>
              </a:rPr>
              <a:t>»</a:t>
            </a:r>
            <a:r>
              <a:rPr lang="ru-RU" dirty="0"/>
              <a:t> — угон </a:t>
            </a:r>
            <a:r>
              <a:rPr lang="ru-RU" dirty="0" err="1">
                <a:hlinkClick r:id="rId14"/>
              </a:rPr>
              <a:t>израильского</a:t>
            </a:r>
            <a:r>
              <a:rPr lang="ru-RU" dirty="0" err="1"/>
              <a:t>пассажирского</a:t>
            </a:r>
            <a:r>
              <a:rPr lang="ru-RU" dirty="0"/>
              <a:t> самолёта в аэропорт </a:t>
            </a:r>
            <a:r>
              <a:rPr lang="ru-RU" dirty="0" err="1">
                <a:hlinkClick r:id="rId15"/>
              </a:rPr>
              <a:t>Энтеббе</a:t>
            </a:r>
            <a:r>
              <a:rPr lang="ru-RU" dirty="0"/>
              <a:t> (</a:t>
            </a:r>
            <a:r>
              <a:rPr lang="ru-RU" dirty="0">
                <a:hlinkClick r:id="rId16"/>
              </a:rPr>
              <a:t>Уганда</a:t>
            </a:r>
            <a:r>
              <a:rPr lang="ru-RU" dirty="0"/>
              <a:t>). Организаторы — </a:t>
            </a:r>
            <a:r>
              <a:rPr lang="ru-RU" dirty="0">
                <a:hlinkClick r:id="rId17"/>
              </a:rPr>
              <a:t>Народный Фронт Освобождения Палестины</a:t>
            </a:r>
            <a:r>
              <a:rPr lang="ru-RU" dirty="0"/>
              <a:t> и </a:t>
            </a:r>
            <a:r>
              <a:rPr lang="ru-RU" dirty="0">
                <a:hlinkClick r:id="rId6"/>
              </a:rPr>
              <a:t>Фракция Красной Армии</a:t>
            </a:r>
            <a:r>
              <a:rPr lang="ru-RU" dirty="0"/>
              <a:t>.</a:t>
            </a:r>
          </a:p>
          <a:p>
            <a:pPr lvl="0"/>
            <a:r>
              <a:rPr lang="ru-RU" dirty="0">
                <a:hlinkClick r:id="rId18"/>
              </a:rPr>
              <a:t>1977</a:t>
            </a:r>
            <a:r>
              <a:rPr lang="ru-RU" dirty="0"/>
              <a:t>, </a:t>
            </a:r>
            <a:r>
              <a:rPr lang="ru-RU" dirty="0">
                <a:hlinkClick r:id="rId19"/>
              </a:rPr>
              <a:t>8 января</a:t>
            </a:r>
            <a:r>
              <a:rPr lang="ru-RU" dirty="0"/>
              <a:t> — взрыв бомбы в </a:t>
            </a:r>
            <a:r>
              <a:rPr lang="ru-RU" dirty="0">
                <a:hlinkClick r:id="rId20"/>
              </a:rPr>
              <a:t>московском</a:t>
            </a:r>
            <a:r>
              <a:rPr lang="ru-RU" dirty="0"/>
              <a:t> метро (в вагоне поезда между станциями </a:t>
            </a:r>
            <a:r>
              <a:rPr lang="ru-RU" dirty="0">
                <a:hlinkClick r:id="rId21"/>
              </a:rPr>
              <a:t>«Измайловская»</a:t>
            </a:r>
            <a:r>
              <a:rPr lang="ru-RU" dirty="0"/>
              <a:t> и </a:t>
            </a:r>
            <a:r>
              <a:rPr lang="ru-RU" dirty="0">
                <a:hlinkClick r:id="rId22"/>
              </a:rPr>
              <a:t>«Первомайская»</a:t>
            </a:r>
            <a:r>
              <a:rPr lang="ru-RU" dirty="0"/>
              <a:t>).«</a:t>
            </a:r>
            <a:r>
              <a:rPr lang="ru-RU" dirty="0">
                <a:hlinkClick r:id="rId23"/>
              </a:rPr>
              <a:t>Дашнакцутюн</a:t>
            </a:r>
            <a:r>
              <a:rPr lang="ru-RU" dirty="0"/>
              <a:t>».</a:t>
            </a:r>
          </a:p>
          <a:p>
            <a:pPr lvl="0"/>
            <a:r>
              <a:rPr lang="ru-RU" dirty="0">
                <a:hlinkClick r:id="rId24"/>
              </a:rPr>
              <a:t>1978</a:t>
            </a:r>
            <a:r>
              <a:rPr lang="ru-RU" dirty="0"/>
              <a:t> — захват рейсового </a:t>
            </a:r>
            <a:r>
              <a:rPr lang="ru-RU" dirty="0">
                <a:hlinkClick r:id="rId14"/>
              </a:rPr>
              <a:t>израильского</a:t>
            </a:r>
            <a:r>
              <a:rPr lang="ru-RU" dirty="0"/>
              <a:t> автобуса.</a:t>
            </a:r>
          </a:p>
          <a:p>
            <a:pPr lvl="0"/>
            <a:r>
              <a:rPr lang="ru-RU" dirty="0">
                <a:hlinkClick r:id="rId25"/>
              </a:rPr>
              <a:t>1985</a:t>
            </a:r>
            <a:r>
              <a:rPr lang="ru-RU" dirty="0"/>
              <a:t>, </a:t>
            </a:r>
            <a:r>
              <a:rPr lang="ru-RU" dirty="0">
                <a:hlinkClick r:id="rId26"/>
              </a:rPr>
              <a:t>7 октября</a:t>
            </a:r>
            <a:r>
              <a:rPr lang="ru-RU" dirty="0"/>
              <a:t> — захват </a:t>
            </a:r>
            <a:r>
              <a:rPr lang="ru-RU" dirty="0">
                <a:hlinkClick r:id="rId27"/>
              </a:rPr>
              <a:t>итальянского</a:t>
            </a:r>
            <a:r>
              <a:rPr lang="ru-RU" dirty="0"/>
              <a:t> теплохода «</a:t>
            </a:r>
            <a:r>
              <a:rPr lang="ru-RU" dirty="0" err="1"/>
              <a:t>Акилле</a:t>
            </a:r>
            <a:r>
              <a:rPr lang="ru-RU" dirty="0"/>
              <a:t> </a:t>
            </a:r>
            <a:r>
              <a:rPr lang="ru-RU" dirty="0" err="1"/>
              <a:t>Лауро</a:t>
            </a:r>
            <a:r>
              <a:rPr lang="ru-RU" dirty="0"/>
              <a:t>». Осуществлён членами организации </a:t>
            </a:r>
            <a:r>
              <a:rPr lang="ru-RU" dirty="0">
                <a:hlinkClick r:id="rId17"/>
              </a:rPr>
              <a:t>Народный Фронт Освобождения Палестины</a:t>
            </a:r>
            <a:r>
              <a:rPr lang="ru-RU" dirty="0"/>
              <a:t>.</a:t>
            </a:r>
          </a:p>
          <a:p>
            <a:pPr lvl="0"/>
            <a:r>
              <a:rPr lang="ru-RU" dirty="0">
                <a:hlinkClick r:id="rId28"/>
              </a:rPr>
              <a:t>1987</a:t>
            </a:r>
            <a:r>
              <a:rPr lang="ru-RU" dirty="0"/>
              <a:t> — Взрыв в супермаркете в </a:t>
            </a:r>
            <a:r>
              <a:rPr lang="ru-RU" dirty="0">
                <a:hlinkClick r:id="rId29"/>
              </a:rPr>
              <a:t>Барселоне</a:t>
            </a:r>
            <a:r>
              <a:rPr lang="ru-RU" dirty="0"/>
              <a:t>, </a:t>
            </a:r>
            <a:r>
              <a:rPr lang="ru-RU" dirty="0">
                <a:hlinkClick r:id="rId30"/>
              </a:rPr>
              <a:t>Испания</a:t>
            </a:r>
            <a:r>
              <a:rPr lang="ru-RU" dirty="0"/>
              <a:t>. Организатор —</a:t>
            </a:r>
            <a:r>
              <a:rPr lang="ru-RU" dirty="0">
                <a:hlinkClick r:id="rId31"/>
              </a:rPr>
              <a:t>ЭТА</a:t>
            </a:r>
            <a:r>
              <a:rPr lang="ru-RU" dirty="0"/>
              <a:t>.</a:t>
            </a:r>
          </a:p>
          <a:p>
            <a:pPr lvl="0"/>
            <a:r>
              <a:rPr lang="ru-RU" dirty="0">
                <a:hlinkClick r:id="rId32"/>
              </a:rPr>
              <a:t>1993</a:t>
            </a:r>
            <a:r>
              <a:rPr lang="ru-RU" dirty="0"/>
              <a:t>, </a:t>
            </a:r>
            <a:r>
              <a:rPr lang="ru-RU" dirty="0">
                <a:hlinkClick r:id="rId33"/>
              </a:rPr>
              <a:t>26 февраля</a:t>
            </a:r>
            <a:r>
              <a:rPr lang="ru-RU" dirty="0"/>
              <a:t> — взрыв в подземном гараже здания Всемирного торгового центра в </a:t>
            </a:r>
            <a:r>
              <a:rPr lang="ru-RU" dirty="0">
                <a:hlinkClick r:id="rId34"/>
              </a:rPr>
              <a:t>Нью-Йорке</a:t>
            </a:r>
            <a:r>
              <a:rPr lang="ru-RU" dirty="0"/>
              <a:t> (</a:t>
            </a:r>
            <a:r>
              <a:rPr lang="ru-RU" dirty="0">
                <a:hlinkClick r:id="rId35"/>
              </a:rPr>
              <a:t>США</a:t>
            </a:r>
            <a:r>
              <a:rPr lang="ru-RU" dirty="0"/>
              <a:t>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lvl="0"/>
            <a:r>
              <a:rPr lang="ru-RU" dirty="0">
                <a:hlinkClick r:id="rId2"/>
              </a:rPr>
              <a:t>1993</a:t>
            </a:r>
            <a:r>
              <a:rPr lang="ru-RU" dirty="0"/>
              <a:t>, </a:t>
            </a:r>
            <a:r>
              <a:rPr lang="ru-RU" dirty="0">
                <a:hlinkClick r:id="rId3"/>
              </a:rPr>
              <a:t>16 марта</a:t>
            </a:r>
            <a:r>
              <a:rPr lang="ru-RU" dirty="0"/>
              <a:t> — захват посольства </a:t>
            </a:r>
            <a:r>
              <a:rPr lang="ru-RU" dirty="0">
                <a:hlinkClick r:id="rId4"/>
              </a:rPr>
              <a:t>Никарагуа</a:t>
            </a:r>
            <a:r>
              <a:rPr lang="ru-RU" dirty="0"/>
              <a:t> в </a:t>
            </a:r>
            <a:r>
              <a:rPr lang="ru-RU" dirty="0">
                <a:hlinkClick r:id="rId5"/>
              </a:rPr>
              <a:t>Коста-Рике</a:t>
            </a:r>
            <a:r>
              <a:rPr lang="ru-RU" dirty="0"/>
              <a:t>.</a:t>
            </a:r>
          </a:p>
          <a:p>
            <a:pPr lvl="0"/>
            <a:r>
              <a:rPr lang="ru-RU" dirty="0">
                <a:hlinkClick r:id="rId2"/>
              </a:rPr>
              <a:t>1993</a:t>
            </a:r>
            <a:r>
              <a:rPr lang="ru-RU" dirty="0"/>
              <a:t>, </a:t>
            </a:r>
            <a:r>
              <a:rPr lang="ru-RU" dirty="0">
                <a:hlinkClick r:id="rId6"/>
              </a:rPr>
              <a:t>23 марта</a:t>
            </a:r>
            <a:r>
              <a:rPr lang="ru-RU" dirty="0"/>
              <a:t> — взрыв в торговом центре </a:t>
            </a:r>
            <a:r>
              <a:rPr lang="ru-RU" dirty="0" err="1"/>
              <a:t>Уоррингтон</a:t>
            </a:r>
            <a:r>
              <a:rPr lang="ru-RU" dirty="0"/>
              <a:t> (</a:t>
            </a:r>
            <a:r>
              <a:rPr lang="ru-RU" dirty="0">
                <a:hlinkClick r:id="rId7"/>
              </a:rPr>
              <a:t>Великобритания</a:t>
            </a:r>
            <a:r>
              <a:rPr lang="ru-RU" dirty="0"/>
              <a:t>). Организатор — </a:t>
            </a:r>
            <a:r>
              <a:rPr lang="ru-RU" dirty="0">
                <a:hlinkClick r:id="rId8"/>
              </a:rPr>
              <a:t>Ирландская республиканская армия</a:t>
            </a:r>
            <a:r>
              <a:rPr lang="ru-RU" dirty="0"/>
              <a:t>.</a:t>
            </a:r>
          </a:p>
          <a:p>
            <a:pPr lvl="0"/>
            <a:r>
              <a:rPr lang="ru-RU" dirty="0">
                <a:hlinkClick r:id="rId9"/>
              </a:rPr>
              <a:t>1994</a:t>
            </a:r>
            <a:r>
              <a:rPr lang="ru-RU" dirty="0"/>
              <a:t>, </a:t>
            </a:r>
            <a:r>
              <a:rPr lang="ru-RU" dirty="0">
                <a:hlinkClick r:id="rId10"/>
              </a:rPr>
              <a:t>11 марта</a:t>
            </a:r>
            <a:r>
              <a:rPr lang="ru-RU" dirty="0"/>
              <a:t> — миномётный обстрел лондонского аэропорта «</a:t>
            </a:r>
            <a:r>
              <a:rPr lang="ru-RU" dirty="0" err="1">
                <a:hlinkClick r:id="rId11"/>
              </a:rPr>
              <a:t>Хитроу</a:t>
            </a:r>
            <a:r>
              <a:rPr lang="ru-RU" dirty="0"/>
              <a:t>» (</a:t>
            </a:r>
            <a:r>
              <a:rPr lang="ru-RU" dirty="0">
                <a:hlinkClick r:id="rId7"/>
              </a:rPr>
              <a:t>Великобритания</a:t>
            </a:r>
            <a:r>
              <a:rPr lang="ru-RU" dirty="0"/>
              <a:t>). Организатор — </a:t>
            </a:r>
            <a:r>
              <a:rPr lang="ru-RU" dirty="0">
                <a:hlinkClick r:id="rId12"/>
              </a:rPr>
              <a:t>Ирландская Республиканская Армия</a:t>
            </a:r>
            <a:r>
              <a:rPr lang="ru-RU" dirty="0"/>
              <a:t>.</a:t>
            </a:r>
          </a:p>
          <a:p>
            <a:pPr lvl="0"/>
            <a:r>
              <a:rPr lang="ru-RU" dirty="0">
                <a:hlinkClick r:id="rId9"/>
              </a:rPr>
              <a:t>1994</a:t>
            </a:r>
            <a:r>
              <a:rPr lang="ru-RU" dirty="0"/>
              <a:t> — взрыв в </a:t>
            </a:r>
            <a:r>
              <a:rPr lang="ru-RU" dirty="0">
                <a:hlinkClick r:id="rId13"/>
              </a:rPr>
              <a:t>израильском</a:t>
            </a:r>
            <a:r>
              <a:rPr lang="ru-RU" dirty="0"/>
              <a:t> культурном центре в </a:t>
            </a:r>
            <a:r>
              <a:rPr lang="ru-RU" dirty="0">
                <a:hlinkClick r:id="rId14"/>
              </a:rPr>
              <a:t>Аргентине</a:t>
            </a:r>
            <a:r>
              <a:rPr lang="ru-RU" dirty="0"/>
              <a:t>. Осуществлён организацией «</a:t>
            </a:r>
            <a:r>
              <a:rPr lang="ru-RU" dirty="0">
                <a:hlinkClick r:id="rId15"/>
              </a:rPr>
              <a:t>Исламский Джихад</a:t>
            </a:r>
            <a:r>
              <a:rPr lang="ru-RU" dirty="0"/>
              <a:t>».</a:t>
            </a:r>
          </a:p>
          <a:p>
            <a:pPr lvl="0"/>
            <a:r>
              <a:rPr lang="ru-RU" dirty="0">
                <a:hlinkClick r:id="rId16"/>
              </a:rPr>
              <a:t>1995</a:t>
            </a:r>
            <a:r>
              <a:rPr lang="ru-RU" dirty="0"/>
              <a:t>, </a:t>
            </a:r>
            <a:r>
              <a:rPr lang="ru-RU" dirty="0">
                <a:hlinkClick r:id="rId17"/>
              </a:rPr>
              <a:t>20 марта</a:t>
            </a:r>
            <a:r>
              <a:rPr lang="ru-RU" dirty="0"/>
              <a:t> — газовая атака в метро </a:t>
            </a:r>
            <a:r>
              <a:rPr lang="ru-RU" dirty="0">
                <a:hlinkClick r:id="rId18"/>
              </a:rPr>
              <a:t>Токио</a:t>
            </a:r>
            <a:r>
              <a:rPr lang="ru-RU" dirty="0"/>
              <a:t> (</a:t>
            </a:r>
            <a:r>
              <a:rPr lang="ru-RU" dirty="0">
                <a:hlinkClick r:id="rId19"/>
              </a:rPr>
              <a:t>Япония</a:t>
            </a:r>
            <a:r>
              <a:rPr lang="ru-RU" dirty="0"/>
              <a:t>). 10 террористов, разбившись на пары, распылили в воздухе 6 контейнеров с отравляющим газом </a:t>
            </a:r>
            <a:r>
              <a:rPr lang="ru-RU" dirty="0">
                <a:hlinkClick r:id="rId20"/>
              </a:rPr>
              <a:t>зарин</a:t>
            </a:r>
            <a:r>
              <a:rPr lang="ru-RU" dirty="0"/>
              <a:t>. Теракт организовала религиозная организация </a:t>
            </a:r>
            <a:r>
              <a:rPr lang="ru-RU" dirty="0" err="1">
                <a:hlinkClick r:id="rId21"/>
              </a:rPr>
              <a:t>Аум</a:t>
            </a:r>
            <a:r>
              <a:rPr lang="ru-RU" dirty="0">
                <a:hlinkClick r:id="rId21"/>
              </a:rPr>
              <a:t> </a:t>
            </a:r>
            <a:r>
              <a:rPr lang="ru-RU" dirty="0" err="1">
                <a:hlinkClick r:id="rId21"/>
              </a:rPr>
              <a:t>Синрикё</a:t>
            </a:r>
            <a:r>
              <a:rPr lang="ru-RU" dirty="0"/>
              <a:t> (руководитель — </a:t>
            </a:r>
            <a:r>
              <a:rPr lang="ru-RU" dirty="0" err="1">
                <a:hlinkClick r:id="rId22"/>
              </a:rPr>
              <a:t>Сёко</a:t>
            </a:r>
            <a:r>
              <a:rPr lang="ru-RU" dirty="0">
                <a:hlinkClick r:id="rId22"/>
              </a:rPr>
              <a:t> </a:t>
            </a:r>
            <a:r>
              <a:rPr lang="ru-RU" dirty="0" err="1">
                <a:hlinkClick r:id="rId22"/>
              </a:rPr>
              <a:t>Асахара</a:t>
            </a:r>
            <a:r>
              <a:rPr lang="ru-RU" dirty="0"/>
              <a:t>). 12 погибших, 5 тыс. пострадавших.</a:t>
            </a:r>
          </a:p>
          <a:p>
            <a:pPr lvl="0"/>
            <a:r>
              <a:rPr lang="ru-RU" dirty="0">
                <a:hlinkClick r:id="rId16"/>
              </a:rPr>
              <a:t>1995</a:t>
            </a:r>
            <a:r>
              <a:rPr lang="ru-RU" dirty="0"/>
              <a:t>, 14-20 июня — рейд </a:t>
            </a:r>
            <a:r>
              <a:rPr lang="ru-RU" dirty="0">
                <a:hlinkClick r:id="rId23"/>
              </a:rPr>
              <a:t>Басаева</a:t>
            </a:r>
            <a:r>
              <a:rPr lang="ru-RU" dirty="0"/>
              <a:t> на </a:t>
            </a:r>
            <a:r>
              <a:rPr lang="ru-RU" dirty="0">
                <a:hlinkClick r:id="rId24"/>
              </a:rPr>
              <a:t>Будённовск</a:t>
            </a:r>
            <a:r>
              <a:rPr lang="ru-RU" dirty="0"/>
              <a:t> (</a:t>
            </a:r>
            <a:r>
              <a:rPr lang="ru-RU" dirty="0">
                <a:hlinkClick r:id="rId25"/>
              </a:rPr>
              <a:t>Россия</a:t>
            </a:r>
            <a:r>
              <a:rPr lang="ru-RU" dirty="0"/>
              <a:t>), массовый захват заложников в здании больницы. Погибло более 200 человек.</a:t>
            </a:r>
          </a:p>
          <a:p>
            <a:r>
              <a:rPr lang="ru-RU" dirty="0">
                <a:hlinkClick r:id="rId16"/>
              </a:rPr>
              <a:t>1995</a:t>
            </a:r>
            <a:r>
              <a:rPr lang="ru-RU" dirty="0"/>
              <a:t>, </a:t>
            </a:r>
            <a:r>
              <a:rPr lang="ru-RU" dirty="0">
                <a:hlinkClick r:id="rId26"/>
              </a:rPr>
              <a:t>25 июля</a:t>
            </a:r>
            <a:r>
              <a:rPr lang="ru-RU" dirty="0"/>
              <a:t> — взрыв газового баллона на станции </a:t>
            </a:r>
            <a:r>
              <a:rPr lang="ru-RU" dirty="0" err="1"/>
              <a:t>Saint</a:t>
            </a:r>
            <a:r>
              <a:rPr lang="ru-RU" dirty="0"/>
              <a:t> </a:t>
            </a:r>
            <a:r>
              <a:rPr lang="ru-RU" dirty="0" err="1"/>
              <a:t>Michel</a:t>
            </a:r>
            <a:r>
              <a:rPr lang="ru-RU" dirty="0"/>
              <a:t> (</a:t>
            </a:r>
            <a:r>
              <a:rPr lang="ru-RU" dirty="0">
                <a:hlinkClick r:id="rId27"/>
              </a:rPr>
              <a:t>Франция</a:t>
            </a:r>
            <a:r>
              <a:rPr lang="ru-RU" dirty="0"/>
              <a:t>), 8 человек было убито, 200 получили ранения. </a:t>
            </a:r>
            <a:r>
              <a:rPr lang="ru-RU" dirty="0">
                <a:hlinkClick r:id="rId28"/>
              </a:rPr>
              <a:t>Вооружённая Исламская Группа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0"/>
            <a:r>
              <a:rPr lang="ru-RU" dirty="0">
                <a:hlinkClick r:id="rId2"/>
              </a:rPr>
              <a:t>1995</a:t>
            </a:r>
            <a:r>
              <a:rPr lang="ru-RU" dirty="0"/>
              <a:t> </a:t>
            </a:r>
            <a:r>
              <a:rPr lang="ru-RU" dirty="0">
                <a:hlinkClick r:id="rId3"/>
              </a:rPr>
              <a:t>6 октября</a:t>
            </a:r>
            <a:r>
              <a:rPr lang="ru-RU" dirty="0"/>
              <a:t> — взрыв газового баллона на станции парижского метро </a:t>
            </a:r>
            <a:r>
              <a:rPr lang="ru-RU" dirty="0" err="1"/>
              <a:t>Maison</a:t>
            </a:r>
            <a:r>
              <a:rPr lang="ru-RU" dirty="0"/>
              <a:t> </a:t>
            </a:r>
            <a:r>
              <a:rPr lang="ru-RU" dirty="0" err="1"/>
              <a:t>Blanche</a:t>
            </a:r>
            <a:r>
              <a:rPr lang="ru-RU" dirty="0"/>
              <a:t>, 30 человек получили ранения. Вооруженная.</a:t>
            </a:r>
          </a:p>
          <a:p>
            <a:pPr lvl="0"/>
            <a:r>
              <a:rPr lang="ru-RU" dirty="0">
                <a:hlinkClick r:id="rId2"/>
              </a:rPr>
              <a:t>1995</a:t>
            </a:r>
            <a:r>
              <a:rPr lang="ru-RU" dirty="0"/>
              <a:t>, 24 декабря — захват французского аэробуса А-300 алжирскими террористами.</a:t>
            </a:r>
          </a:p>
          <a:p>
            <a:pPr lvl="0"/>
            <a:r>
              <a:rPr lang="ru-RU" dirty="0">
                <a:hlinkClick r:id="rId2"/>
              </a:rPr>
              <a:t>1995</a:t>
            </a:r>
            <a:r>
              <a:rPr lang="ru-RU" dirty="0"/>
              <a:t>, </a:t>
            </a:r>
            <a:r>
              <a:rPr lang="ru-RU" dirty="0">
                <a:hlinkClick r:id="rId4"/>
              </a:rPr>
              <a:t>17 октября</a:t>
            </a:r>
            <a:r>
              <a:rPr lang="ru-RU" dirty="0"/>
              <a:t> — взрыв газового баллона на станции </a:t>
            </a:r>
            <a:r>
              <a:rPr lang="ru-RU" dirty="0" err="1"/>
              <a:t>Orsay</a:t>
            </a:r>
            <a:r>
              <a:rPr lang="ru-RU" dirty="0"/>
              <a:t> (RER B), 30 человек получили </a:t>
            </a:r>
            <a:r>
              <a:rPr lang="ru-RU" dirty="0" err="1"/>
              <a:t>ранения.</a:t>
            </a:r>
            <a:r>
              <a:rPr lang="ru-RU" dirty="0" err="1">
                <a:hlinkClick r:id="rId5"/>
              </a:rPr>
              <a:t>Вооружённая</a:t>
            </a:r>
            <a:r>
              <a:rPr lang="ru-RU" dirty="0">
                <a:hlinkClick r:id="rId5"/>
              </a:rPr>
              <a:t> Исламская Группа</a:t>
            </a:r>
            <a:r>
              <a:rPr lang="ru-RU" dirty="0"/>
              <a:t>.</a:t>
            </a:r>
          </a:p>
          <a:p>
            <a:pPr lvl="0"/>
            <a:r>
              <a:rPr lang="ru-RU" dirty="0">
                <a:hlinkClick r:id="rId6"/>
              </a:rPr>
              <a:t>1996</a:t>
            </a:r>
            <a:r>
              <a:rPr lang="ru-RU" dirty="0"/>
              <a:t>, 9-15 января — рейд </a:t>
            </a:r>
            <a:r>
              <a:rPr lang="ru-RU" dirty="0" err="1">
                <a:hlinkClick r:id="rId7"/>
              </a:rPr>
              <a:t>Радуева</a:t>
            </a:r>
            <a:r>
              <a:rPr lang="ru-RU" dirty="0"/>
              <a:t> на </a:t>
            </a:r>
            <a:r>
              <a:rPr lang="ru-RU" dirty="0">
                <a:hlinkClick r:id="rId8"/>
              </a:rPr>
              <a:t>Кизляр</a:t>
            </a:r>
            <a:r>
              <a:rPr lang="ru-RU" dirty="0"/>
              <a:t> (</a:t>
            </a:r>
            <a:r>
              <a:rPr lang="ru-RU" dirty="0">
                <a:hlinkClick r:id="rId9"/>
              </a:rPr>
              <a:t>Россия</a:t>
            </a:r>
            <a:r>
              <a:rPr lang="ru-RU" dirty="0"/>
              <a:t>). Захват больницы.</a:t>
            </a:r>
          </a:p>
          <a:p>
            <a:pPr lvl="0"/>
            <a:r>
              <a:rPr lang="ru-RU" dirty="0">
                <a:hlinkClick r:id="rId6"/>
              </a:rPr>
              <a:t>1996</a:t>
            </a:r>
            <a:r>
              <a:rPr lang="ru-RU" dirty="0"/>
              <a:t>, </a:t>
            </a:r>
            <a:r>
              <a:rPr lang="ru-RU" dirty="0">
                <a:hlinkClick r:id="rId10"/>
              </a:rPr>
              <a:t>11 июня</a:t>
            </a:r>
            <a:r>
              <a:rPr lang="ru-RU" dirty="0"/>
              <a:t> около 21:00 на перегоне между станциями </a:t>
            </a:r>
            <a:r>
              <a:rPr lang="ru-RU" dirty="0">
                <a:hlinkClick r:id="rId11"/>
              </a:rPr>
              <a:t>«Тульская»</a:t>
            </a:r>
            <a:r>
              <a:rPr lang="ru-RU" dirty="0"/>
              <a:t> и</a:t>
            </a:r>
            <a:r>
              <a:rPr lang="ru-RU" dirty="0">
                <a:hlinkClick r:id="rId12"/>
              </a:rPr>
              <a:t>«</a:t>
            </a:r>
            <a:r>
              <a:rPr lang="ru-RU" dirty="0" err="1">
                <a:hlinkClick r:id="rId12"/>
              </a:rPr>
              <a:t>Нагатинская</a:t>
            </a:r>
            <a:r>
              <a:rPr lang="ru-RU" dirty="0">
                <a:hlinkClick r:id="rId12"/>
              </a:rPr>
              <a:t>»</a:t>
            </a:r>
            <a:r>
              <a:rPr lang="ru-RU" dirty="0"/>
              <a:t> в вагоне поезда сработало самодельное взрывное устройство мощностью 400—500 г в тротиловом эквиваленте. Погибли 4 человека, 16 были ранены.</a:t>
            </a:r>
          </a:p>
          <a:p>
            <a:pPr lvl="0"/>
            <a:r>
              <a:rPr lang="ru-RU" dirty="0">
                <a:hlinkClick r:id="rId6"/>
              </a:rPr>
              <a:t>1996</a:t>
            </a:r>
            <a:r>
              <a:rPr lang="ru-RU" dirty="0"/>
              <a:t>-</a:t>
            </a:r>
            <a:r>
              <a:rPr lang="ru-RU" dirty="0">
                <a:hlinkClick r:id="rId13"/>
              </a:rPr>
              <a:t>22 апреля</a:t>
            </a:r>
            <a:r>
              <a:rPr lang="ru-RU" dirty="0"/>
              <a:t> </a:t>
            </a:r>
            <a:r>
              <a:rPr lang="ru-RU" dirty="0">
                <a:hlinkClick r:id="rId14"/>
              </a:rPr>
              <a:t>1997</a:t>
            </a:r>
            <a:r>
              <a:rPr lang="ru-RU" dirty="0"/>
              <a:t> — захват посольства Японии в </a:t>
            </a:r>
            <a:r>
              <a:rPr lang="ru-RU" dirty="0" err="1"/>
              <a:t>Перу.</a:t>
            </a:r>
            <a:r>
              <a:rPr lang="ru-RU" dirty="0" err="1">
                <a:hlinkClick r:id="rId15"/>
              </a:rPr>
              <a:t>Революционное</a:t>
            </a:r>
            <a:r>
              <a:rPr lang="ru-RU" dirty="0">
                <a:hlinkClick r:id="rId15"/>
              </a:rPr>
              <a:t> движение имени </a:t>
            </a:r>
            <a:r>
              <a:rPr lang="ru-RU" dirty="0" err="1">
                <a:hlinkClick r:id="rId15"/>
              </a:rPr>
              <a:t>Тупак</a:t>
            </a:r>
            <a:r>
              <a:rPr lang="ru-RU" dirty="0">
                <a:hlinkClick r:id="rId15"/>
              </a:rPr>
              <a:t> </a:t>
            </a:r>
            <a:r>
              <a:rPr lang="ru-RU" dirty="0" err="1">
                <a:hlinkClick r:id="rId15"/>
              </a:rPr>
              <a:t>Амару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lvl="0"/>
            <a:r>
              <a:rPr lang="ru-RU" dirty="0">
                <a:hlinkClick r:id="rId2"/>
              </a:rPr>
              <a:t>1997</a:t>
            </a:r>
            <a:r>
              <a:rPr lang="ru-RU" dirty="0"/>
              <a:t>, </a:t>
            </a:r>
            <a:r>
              <a:rPr lang="ru-RU" dirty="0">
                <a:hlinkClick r:id="rId3"/>
              </a:rPr>
              <a:t>28 июля</a:t>
            </a:r>
            <a:r>
              <a:rPr lang="ru-RU" dirty="0"/>
              <a:t> — двое террористов-смертников подорвали себя на рынке </a:t>
            </a:r>
            <a:r>
              <a:rPr lang="ru-RU" dirty="0">
                <a:hlinkClick r:id="rId4"/>
              </a:rPr>
              <a:t>Иерусалима</a:t>
            </a:r>
            <a:r>
              <a:rPr lang="ru-RU" dirty="0"/>
              <a:t>. 15 человек погибло. Ответственность на себя взяла организация </a:t>
            </a:r>
            <a:r>
              <a:rPr lang="ru-RU" dirty="0">
                <a:hlinkClick r:id="rId5"/>
              </a:rPr>
              <a:t>ХАМАС</a:t>
            </a:r>
            <a:r>
              <a:rPr lang="ru-RU" dirty="0"/>
              <a:t>.</a:t>
            </a:r>
          </a:p>
          <a:p>
            <a:pPr lvl="0"/>
            <a:r>
              <a:rPr lang="ru-RU" dirty="0">
                <a:hlinkClick r:id="rId6"/>
              </a:rPr>
              <a:t>1998</a:t>
            </a:r>
            <a:r>
              <a:rPr lang="ru-RU" dirty="0"/>
              <a:t>, </a:t>
            </a:r>
            <a:r>
              <a:rPr lang="ru-RU" dirty="0">
                <a:hlinkClick r:id="rId7"/>
              </a:rPr>
              <a:t>7 августа</a:t>
            </a:r>
            <a:r>
              <a:rPr lang="ru-RU" dirty="0"/>
              <a:t> — террористы-смертники </a:t>
            </a:r>
            <a:r>
              <a:rPr lang="ru-RU" dirty="0">
                <a:hlinkClick r:id="rId8"/>
              </a:rPr>
              <a:t>организовали взрывы</a:t>
            </a:r>
            <a:r>
              <a:rPr lang="ru-RU" dirty="0"/>
              <a:t> возле посольств США в </a:t>
            </a:r>
            <a:r>
              <a:rPr lang="ru-RU" dirty="0">
                <a:hlinkClick r:id="rId9"/>
              </a:rPr>
              <a:t>Кении</a:t>
            </a:r>
            <a:r>
              <a:rPr lang="ru-RU" dirty="0"/>
              <a:t> и </a:t>
            </a:r>
            <a:r>
              <a:rPr lang="ru-RU" dirty="0">
                <a:hlinkClick r:id="rId10"/>
              </a:rPr>
              <a:t>Танзании</a:t>
            </a:r>
            <a:r>
              <a:rPr lang="ru-RU" dirty="0"/>
              <a:t>. Погибло 225 человек, ранено более 4000.</a:t>
            </a:r>
          </a:p>
          <a:p>
            <a:pPr lvl="0"/>
            <a:r>
              <a:rPr lang="ru-RU" dirty="0">
                <a:hlinkClick r:id="rId11"/>
              </a:rPr>
              <a:t>1999</a:t>
            </a:r>
            <a:r>
              <a:rPr lang="ru-RU" dirty="0"/>
              <a:t> — </a:t>
            </a:r>
            <a:r>
              <a:rPr lang="ru-RU" dirty="0">
                <a:hlinkClick r:id="rId12"/>
              </a:rPr>
              <a:t>взрывы жилых домов в Москве</a:t>
            </a:r>
            <a:r>
              <a:rPr lang="ru-RU" dirty="0"/>
              <a:t> (Россия).</a:t>
            </a:r>
          </a:p>
          <a:p>
            <a:pPr lvl="0"/>
            <a:r>
              <a:rPr lang="ru-RU" dirty="0">
                <a:hlinkClick r:id="rId13"/>
              </a:rPr>
              <a:t>2001</a:t>
            </a:r>
            <a:r>
              <a:rPr lang="ru-RU" dirty="0"/>
              <a:t>, </a:t>
            </a:r>
            <a:r>
              <a:rPr lang="ru-RU" dirty="0">
                <a:hlinkClick r:id="rId14"/>
              </a:rPr>
              <a:t>11 сентября</a:t>
            </a:r>
            <a:r>
              <a:rPr lang="ru-RU" dirty="0"/>
              <a:t> — </a:t>
            </a:r>
            <a:r>
              <a:rPr lang="ru-RU" dirty="0">
                <a:hlinkClick r:id="rId15"/>
              </a:rPr>
              <a:t>атака исламистов-самоубийц</a:t>
            </a:r>
            <a:r>
              <a:rPr lang="ru-RU" dirty="0"/>
              <a:t> на здания Всемирного Торгового Центра в </a:t>
            </a:r>
            <a:r>
              <a:rPr lang="ru-RU" dirty="0">
                <a:hlinkClick r:id="rId16"/>
              </a:rPr>
              <a:t>Нью-Йорке</a:t>
            </a:r>
            <a:r>
              <a:rPr lang="ru-RU" dirty="0"/>
              <a:t> и на </a:t>
            </a:r>
            <a:r>
              <a:rPr lang="ru-RU" dirty="0">
                <a:hlinkClick r:id="rId17"/>
              </a:rPr>
              <a:t>Пентагон</a:t>
            </a:r>
            <a:r>
              <a:rPr lang="ru-RU" dirty="0"/>
              <a:t> (США).</a:t>
            </a:r>
            <a:r>
              <a:rPr lang="ru-RU" dirty="0">
                <a:hlinkClick r:id="rId18"/>
              </a:rPr>
              <a:t>Аль-Каида</a:t>
            </a:r>
            <a:r>
              <a:rPr lang="ru-RU" dirty="0"/>
              <a:t>.</a:t>
            </a:r>
          </a:p>
          <a:p>
            <a:pPr lvl="0"/>
            <a:r>
              <a:rPr lang="ru-RU" dirty="0">
                <a:hlinkClick r:id="rId19"/>
              </a:rPr>
              <a:t>2002</a:t>
            </a:r>
            <a:r>
              <a:rPr lang="ru-RU" dirty="0"/>
              <a:t>, 12 октября — взрывы на острове </a:t>
            </a:r>
            <a:r>
              <a:rPr lang="ru-RU" dirty="0" err="1"/>
              <a:t>Бали</a:t>
            </a:r>
            <a:r>
              <a:rPr lang="ru-RU" dirty="0"/>
              <a:t> (</a:t>
            </a:r>
            <a:r>
              <a:rPr lang="ru-RU" dirty="0">
                <a:hlinkClick r:id="rId20"/>
              </a:rPr>
              <a:t>Индонезия</a:t>
            </a:r>
            <a:r>
              <a:rPr lang="ru-RU" dirty="0"/>
              <a:t>) у ночных клубов. 183 убитых.</a:t>
            </a:r>
          </a:p>
          <a:p>
            <a:pPr lvl="0"/>
            <a:r>
              <a:rPr lang="ru-RU" dirty="0">
                <a:hlinkClick r:id="rId19"/>
              </a:rPr>
              <a:t>2002</a:t>
            </a:r>
            <a:r>
              <a:rPr lang="ru-RU" dirty="0"/>
              <a:t>, </a:t>
            </a:r>
            <a:r>
              <a:rPr lang="ru-RU" dirty="0">
                <a:hlinkClick r:id="rId21"/>
              </a:rPr>
              <a:t>Норд-Ост</a:t>
            </a:r>
            <a:r>
              <a:rPr lang="ru-RU" dirty="0"/>
              <a:t> — захват театра в Москве (Россия). </a:t>
            </a:r>
            <a:r>
              <a:rPr lang="ru-RU" dirty="0" err="1">
                <a:hlinkClick r:id="rId22"/>
              </a:rPr>
              <a:t>Риядус-Салихин</a:t>
            </a:r>
            <a:endParaRPr lang="ru-RU" dirty="0"/>
          </a:p>
          <a:p>
            <a:pPr lvl="0"/>
            <a:r>
              <a:rPr lang="ru-RU" dirty="0">
                <a:hlinkClick r:id="rId23"/>
              </a:rPr>
              <a:t>2003</a:t>
            </a:r>
            <a:r>
              <a:rPr lang="ru-RU" dirty="0"/>
              <a:t>, 13 мая — атака террористов-смертников на квартал, где проживают иностранцы в </a:t>
            </a:r>
            <a:r>
              <a:rPr lang="ru-RU" dirty="0">
                <a:hlinkClick r:id="rId24"/>
              </a:rPr>
              <a:t>Эр-Рияде</a:t>
            </a:r>
            <a:r>
              <a:rPr lang="ru-RU" dirty="0"/>
              <a:t> (Саудовская Аравия). 50 убитых.</a:t>
            </a:r>
          </a:p>
          <a:p>
            <a:pPr lvl="0"/>
            <a:r>
              <a:rPr lang="ru-RU" dirty="0">
                <a:hlinkClick r:id="rId25"/>
              </a:rPr>
              <a:t>2004</a:t>
            </a:r>
            <a:r>
              <a:rPr lang="ru-RU" dirty="0"/>
              <a:t>, </a:t>
            </a:r>
            <a:r>
              <a:rPr lang="ru-RU" dirty="0">
                <a:hlinkClick r:id="rId26"/>
              </a:rPr>
              <a:t>6 февраля</a:t>
            </a:r>
            <a:r>
              <a:rPr lang="ru-RU" dirty="0"/>
              <a:t> произошёл мощный взрыв в вагоне поезда между станциями метро </a:t>
            </a:r>
            <a:r>
              <a:rPr lang="ru-RU" dirty="0">
                <a:hlinkClick r:id="rId27"/>
              </a:rPr>
              <a:t>«Автозаводская»</a:t>
            </a:r>
            <a:r>
              <a:rPr lang="ru-RU" dirty="0"/>
              <a:t> и </a:t>
            </a:r>
            <a:r>
              <a:rPr lang="ru-RU" dirty="0">
                <a:hlinkClick r:id="rId28"/>
              </a:rPr>
              <a:t>«Павелецкая»</a:t>
            </a:r>
            <a:r>
              <a:rPr lang="ru-RU" dirty="0"/>
              <a:t>. Погибло 39 человек, ранено 120. В организации взрыва были обвинены чеченские сепаратисты.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lvl="0"/>
            <a:r>
              <a:rPr lang="ru-RU" dirty="0">
                <a:hlinkClick r:id="rId2"/>
              </a:rPr>
              <a:t>2004</a:t>
            </a:r>
            <a:r>
              <a:rPr lang="ru-RU" dirty="0"/>
              <a:t>, </a:t>
            </a:r>
            <a:r>
              <a:rPr lang="ru-RU" dirty="0">
                <a:hlinkClick r:id="rId3"/>
              </a:rPr>
              <a:t>11 марта</a:t>
            </a:r>
            <a:r>
              <a:rPr lang="ru-RU" dirty="0"/>
              <a:t> — серия взрывов в поездах на железнодорожных вокзалах «</a:t>
            </a:r>
            <a:r>
              <a:rPr lang="ru-RU" dirty="0" err="1"/>
              <a:t>Аточа</a:t>
            </a:r>
            <a:r>
              <a:rPr lang="ru-RU" dirty="0"/>
              <a:t>», «</a:t>
            </a:r>
            <a:r>
              <a:rPr lang="ru-RU" dirty="0" err="1"/>
              <a:t>Эль-Посо</a:t>
            </a:r>
            <a:r>
              <a:rPr lang="ru-RU" dirty="0"/>
              <a:t>» и «Санта </a:t>
            </a:r>
            <a:r>
              <a:rPr lang="ru-RU" dirty="0" err="1"/>
              <a:t>Эухения</a:t>
            </a:r>
            <a:r>
              <a:rPr lang="ru-RU" dirty="0"/>
              <a:t>» в Мадриде (Испания), 191 человек погиб, около 1500 ранено. </a:t>
            </a:r>
            <a:r>
              <a:rPr lang="ru-RU" dirty="0">
                <a:hlinkClick r:id="rId4"/>
              </a:rPr>
              <a:t>Аль-Каида</a:t>
            </a:r>
            <a:r>
              <a:rPr lang="ru-RU" dirty="0"/>
              <a:t>.</a:t>
            </a:r>
          </a:p>
          <a:p>
            <a:pPr lvl="0"/>
            <a:r>
              <a:rPr lang="ru-RU" dirty="0">
                <a:hlinkClick r:id="rId2"/>
              </a:rPr>
              <a:t>2004</a:t>
            </a:r>
            <a:r>
              <a:rPr lang="ru-RU" dirty="0"/>
              <a:t>, 29-30 мая — драма с захватом и освобождением заложников </a:t>
            </a:r>
            <a:r>
              <a:rPr lang="ru-RU" dirty="0" err="1"/>
              <a:t>в</a:t>
            </a:r>
            <a:r>
              <a:rPr lang="ru-RU" dirty="0" err="1">
                <a:hlinkClick r:id="rId5"/>
              </a:rPr>
              <a:t>Хобаре</a:t>
            </a:r>
            <a:r>
              <a:rPr lang="ru-RU" dirty="0"/>
              <a:t> (Саудовская Аравия).</a:t>
            </a:r>
          </a:p>
          <a:p>
            <a:pPr lvl="0"/>
            <a:r>
              <a:rPr lang="ru-RU" dirty="0">
                <a:hlinkClick r:id="rId2"/>
              </a:rPr>
              <a:t>2004</a:t>
            </a:r>
            <a:r>
              <a:rPr lang="ru-RU" dirty="0"/>
              <a:t>, </a:t>
            </a:r>
            <a:r>
              <a:rPr lang="ru-RU" dirty="0">
                <a:hlinkClick r:id="rId6"/>
              </a:rPr>
              <a:t>24 августа</a:t>
            </a:r>
            <a:r>
              <a:rPr lang="ru-RU" dirty="0"/>
              <a:t> — взрыв 2 российских пассажирских </a:t>
            </a:r>
            <a:r>
              <a:rPr lang="ru-RU" dirty="0" err="1"/>
              <a:t>самолетовчеченскими</a:t>
            </a:r>
            <a:r>
              <a:rPr lang="ru-RU" dirty="0"/>
              <a:t> террористками-смертницами. 87 убитых. </a:t>
            </a:r>
            <a:r>
              <a:rPr lang="ru-RU" dirty="0" err="1">
                <a:hlinkClick r:id="rId7"/>
              </a:rPr>
              <a:t>Риядус-Салихин</a:t>
            </a:r>
            <a:endParaRPr lang="ru-RU" dirty="0"/>
          </a:p>
          <a:p>
            <a:pPr lvl="0"/>
            <a:r>
              <a:rPr lang="ru-RU" dirty="0">
                <a:hlinkClick r:id="rId2"/>
              </a:rPr>
              <a:t>2004</a:t>
            </a:r>
            <a:r>
              <a:rPr lang="ru-RU" dirty="0"/>
              <a:t>, </a:t>
            </a:r>
            <a:r>
              <a:rPr lang="ru-RU" dirty="0">
                <a:hlinkClick r:id="rId8"/>
              </a:rPr>
              <a:t>31 августа</a:t>
            </a:r>
            <a:r>
              <a:rPr lang="ru-RU" dirty="0"/>
              <a:t> — примерно в 20:15 рядом со станцией метро</a:t>
            </a:r>
            <a:r>
              <a:rPr lang="ru-RU" dirty="0">
                <a:hlinkClick r:id="rId9"/>
              </a:rPr>
              <a:t>«Рижская»</a:t>
            </a:r>
            <a:r>
              <a:rPr lang="ru-RU" dirty="0"/>
              <a:t> террористка-смертница привела в действие взрывное устройство мощностью до двух килограммов в тротиловом эквиваленте. Судя по всему, бомба была начинена осколочными компонентами, потому что жертв оказалось много — 10 человек погибли, более 50 получили ранения. (</a:t>
            </a:r>
            <a:r>
              <a:rPr lang="ru-RU" dirty="0">
                <a:hlinkClick r:id="rId10"/>
              </a:rPr>
              <a:t>Взрыв у метро «Рижская» в Москве (</a:t>
            </a:r>
            <a:r>
              <a:rPr lang="ru-RU" dirty="0" err="1">
                <a:hlinkClick r:id="rId10"/>
              </a:rPr>
              <a:t>Lenta.ru</a:t>
            </a:r>
            <a:r>
              <a:rPr lang="ru-RU" dirty="0">
                <a:hlinkClick r:id="rId10"/>
              </a:rPr>
              <a:t>)</a:t>
            </a:r>
            <a:r>
              <a:rPr lang="ru-RU" dirty="0"/>
              <a:t>) </a:t>
            </a:r>
            <a:r>
              <a:rPr lang="ru-RU" dirty="0" err="1">
                <a:hlinkClick r:id="rId7"/>
              </a:rPr>
              <a:t>Риядус-Салихин</a:t>
            </a:r>
            <a:endParaRPr lang="ru-RU" dirty="0"/>
          </a:p>
          <a:p>
            <a:pPr lvl="0"/>
            <a:r>
              <a:rPr lang="ru-RU" dirty="0">
                <a:hlinkClick r:id="rId2"/>
              </a:rPr>
              <a:t>2004</a:t>
            </a:r>
            <a:r>
              <a:rPr lang="ru-RU" dirty="0"/>
              <a:t> — </a:t>
            </a:r>
            <a:r>
              <a:rPr lang="ru-RU" dirty="0">
                <a:hlinkClick r:id="rId11"/>
              </a:rPr>
              <a:t>Террористический акт в Беслане</a:t>
            </a:r>
            <a:r>
              <a:rPr lang="ru-RU" dirty="0"/>
              <a:t> — захват школы в </a:t>
            </a:r>
            <a:r>
              <a:rPr lang="ru-RU" dirty="0" err="1"/>
              <a:t>России.</a:t>
            </a:r>
            <a:r>
              <a:rPr lang="ru-RU" dirty="0" err="1">
                <a:hlinkClick r:id="rId7"/>
              </a:rPr>
              <a:t>Риядус-Салихин</a:t>
            </a:r>
            <a:endParaRPr lang="ru-RU" dirty="0"/>
          </a:p>
          <a:p>
            <a:pPr lvl="0"/>
            <a:r>
              <a:rPr lang="ru-RU" dirty="0">
                <a:hlinkClick r:id="rId12"/>
              </a:rPr>
              <a:t>2005</a:t>
            </a:r>
            <a:r>
              <a:rPr lang="ru-RU" dirty="0"/>
              <a:t>, </a:t>
            </a:r>
            <a:r>
              <a:rPr lang="ru-RU" dirty="0">
                <a:hlinkClick r:id="rId13"/>
              </a:rPr>
              <a:t>7 июля</a:t>
            </a:r>
            <a:r>
              <a:rPr lang="ru-RU" dirty="0"/>
              <a:t> — серия взрывов в лондонском метро и городских автобусах, около 50 человек погибло, более 1000 ранено. </a:t>
            </a:r>
            <a:r>
              <a:rPr lang="ru-RU" dirty="0">
                <a:hlinkClick r:id="rId4"/>
              </a:rPr>
              <a:t>Аль-Каида</a:t>
            </a:r>
            <a:r>
              <a:rPr lang="ru-RU" dirty="0"/>
              <a:t>.</a:t>
            </a:r>
          </a:p>
          <a:p>
            <a:pPr lvl="0"/>
            <a:r>
              <a:rPr lang="ru-RU" dirty="0">
                <a:hlinkClick r:id="rId14"/>
              </a:rPr>
              <a:t>2007</a:t>
            </a:r>
            <a:r>
              <a:rPr lang="ru-RU" dirty="0"/>
              <a:t> — </a:t>
            </a:r>
            <a:r>
              <a:rPr lang="ru-RU" dirty="0">
                <a:hlinkClick r:id="rId15"/>
              </a:rPr>
              <a:t>подрыв поезда «Невский экспресс»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Взрывы в Московском метро 29 марта 2010 г. двумя террористками-смертницами дагестанского происхождения унесло жизни людей из нескольких стран: погибло 40 человек, ранено 88.</a:t>
            </a:r>
          </a:p>
          <a:p>
            <a:r>
              <a:rPr lang="ru-RU" dirty="0"/>
              <a:t>Террористический акт в Домодедово Московского аэропорта в зале международных прилётов 24 января 2011 г. Погибло 37 человек, ранено 117.</a:t>
            </a:r>
          </a:p>
          <a:p>
            <a:r>
              <a:rPr lang="ru-RU" dirty="0"/>
              <a:t>Теракты в 2014 году унесли жизни 32,4 тыс.человек. 14 тысяч террористических атак было проведено в 93 странах.</a:t>
            </a:r>
          </a:p>
          <a:p>
            <a:r>
              <a:rPr lang="ru-RU" dirty="0"/>
              <a:t>31 октября 2015 года теракт российского авиалайнера А321 Египет-Санкт-Петербург, погибло 224 человека, из них17 детей</a:t>
            </a:r>
          </a:p>
          <a:p>
            <a:r>
              <a:rPr lang="ru-RU" dirty="0"/>
              <a:t>13 ноября 2015 года теракты во Франции, погибло свыше 150 человек20 ноября 2015 года теракт в Мали среди погибших 27-ми человек есть россияне (6 сотрудников из российской авиакомпании)</a:t>
            </a:r>
          </a:p>
          <a:p>
            <a:r>
              <a:rPr lang="ru-RU" dirty="0" smtClean="0"/>
              <a:t>2016-2017 годы.</a:t>
            </a:r>
            <a:r>
              <a:rPr lang="ru-RU" dirty="0"/>
              <a:t> Разгул терроризма в Европе.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10</TotalTime>
  <Words>145</Words>
  <Application>Microsoft Office PowerPoint</Application>
  <PresentationFormat>Экран (4:3)</PresentationFormat>
  <Paragraphs>50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Техническая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4</cp:revision>
  <dcterms:created xsi:type="dcterms:W3CDTF">2017-09-04T17:28:57Z</dcterms:created>
  <dcterms:modified xsi:type="dcterms:W3CDTF">2017-09-04T17:39:40Z</dcterms:modified>
</cp:coreProperties>
</file>