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  <p:sldId id="265" r:id="rId6"/>
    <p:sldId id="261" r:id="rId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44" autoAdjust="0"/>
    <p:restoredTop sz="94660"/>
  </p:normalViewPr>
  <p:slideViewPr>
    <p:cSldViewPr>
      <p:cViewPr varScale="1">
        <p:scale>
          <a:sx n="45" d="100"/>
          <a:sy n="45" d="100"/>
        </p:scale>
        <p:origin x="-306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3.png"/><Relationship Id="rId4" Type="http://schemas.openxmlformats.org/officeDocument/2006/relationships/image" Target="../media/image7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43"/>
          <p:cNvGrpSpPr>
            <a:grpSpLocks/>
          </p:cNvGrpSpPr>
          <p:nvPr/>
        </p:nvGrpSpPr>
        <p:grpSpPr bwMode="auto">
          <a:xfrm>
            <a:off x="-77788" y="476250"/>
            <a:ext cx="869951" cy="5832475"/>
            <a:chOff x="-77274" y="476672"/>
            <a:chExt cx="869362" cy="5832648"/>
          </a:xfrm>
        </p:grpSpPr>
        <p:pic>
          <p:nvPicPr>
            <p:cNvPr id="3" name="Рисунок 7" descr="62850280_puce93270_puce93270123953930289_gros.gif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-5400000">
              <a:off x="-594831" y="1714311"/>
              <a:ext cx="1800200" cy="7650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" name="Рисунок 8" descr="62850280_puce93270_puce93270123953930289_gros.gif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-5400000">
              <a:off x="-569072" y="4234590"/>
              <a:ext cx="1800200" cy="7650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" name="Рисунок 9" descr="89118064101785.gif"/>
            <p:cNvPicPr>
              <a:picLocks noChangeAspect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64617" y="476672"/>
              <a:ext cx="792088" cy="7920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" name="Рисунок 10" descr="89118064101785.gif"/>
            <p:cNvPicPr>
              <a:picLocks noChangeAspect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25758" y="2924944"/>
              <a:ext cx="792088" cy="7920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" name="Рисунок 11" descr="89118064101785.gif"/>
            <p:cNvPicPr>
              <a:picLocks noChangeAspect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5517232"/>
              <a:ext cx="792088" cy="7920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8" name="Группа 18"/>
          <p:cNvGrpSpPr>
            <a:grpSpLocks/>
          </p:cNvGrpSpPr>
          <p:nvPr/>
        </p:nvGrpSpPr>
        <p:grpSpPr bwMode="auto">
          <a:xfrm>
            <a:off x="0" y="6022975"/>
            <a:ext cx="9144000" cy="860425"/>
            <a:chOff x="0" y="-68368"/>
            <a:chExt cx="9144000" cy="860457"/>
          </a:xfrm>
        </p:grpSpPr>
        <p:pic>
          <p:nvPicPr>
            <p:cNvPr id="9" name="Рисунок 13" descr="62850280_puce93270_puce93270123953930289_gros.gif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-38637"/>
              <a:ext cx="1800200" cy="7650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" name="Рисунок 14" descr="89118064101785.gif"/>
            <p:cNvPicPr>
              <a:picLocks noChangeAspect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91681" y="1"/>
              <a:ext cx="792088" cy="7920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" name="Рисунок 15" descr="62850280_puce93270_puce93270123953930289_gros.gif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19373" y="-38637"/>
              <a:ext cx="1800200" cy="7650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2" name="Рисунок 16" descr="89118064101785.gif"/>
            <p:cNvPicPr>
              <a:picLocks noChangeAspect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65710" y="-25758"/>
              <a:ext cx="792088" cy="7920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3" name="Рисунок 17" descr="62850280_puce93270_puce93270123953930289_gros.gif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98669" y="-68368"/>
              <a:ext cx="1800200" cy="7650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4" name="Рисунок 18" descr="89118064101785.gif"/>
            <p:cNvPicPr>
              <a:picLocks noChangeAspect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606369" y="-38637"/>
              <a:ext cx="792088" cy="7920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5" name="Рисунок 19" descr="62850280_puce93270_puce93270123953930289_gros.gif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343800" y="-51516"/>
              <a:ext cx="1800200" cy="7650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6" name="Группа 44"/>
          <p:cNvGrpSpPr>
            <a:grpSpLocks/>
          </p:cNvGrpSpPr>
          <p:nvPr/>
        </p:nvGrpSpPr>
        <p:grpSpPr bwMode="auto">
          <a:xfrm>
            <a:off x="8364538" y="400050"/>
            <a:ext cx="869950" cy="5832475"/>
            <a:chOff x="-77274" y="476672"/>
            <a:chExt cx="869362" cy="5832648"/>
          </a:xfrm>
        </p:grpSpPr>
        <p:pic>
          <p:nvPicPr>
            <p:cNvPr id="17" name="Рисунок 21" descr="62850280_puce93270_puce93270123953930289_gros.gif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-5400000">
              <a:off x="-594831" y="1714311"/>
              <a:ext cx="1800200" cy="7650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8" name="Рисунок 22" descr="62850280_puce93270_puce93270123953930289_gros.gif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-5400000">
              <a:off x="-569072" y="4234590"/>
              <a:ext cx="1800200" cy="7650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9" name="Рисунок 23" descr="89118064101785.gif"/>
            <p:cNvPicPr>
              <a:picLocks noChangeAspect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64617" y="476672"/>
              <a:ext cx="792088" cy="7920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0" name="Рисунок 24" descr="89118064101785.gif"/>
            <p:cNvPicPr>
              <a:picLocks noChangeAspect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25758" y="2924944"/>
              <a:ext cx="792088" cy="7920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1" name="Рисунок 25" descr="89118064101785.gif"/>
            <p:cNvPicPr>
              <a:picLocks noChangeAspect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5517232"/>
              <a:ext cx="792088" cy="7920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22" name="Группа 17"/>
          <p:cNvGrpSpPr>
            <a:grpSpLocks/>
          </p:cNvGrpSpPr>
          <p:nvPr/>
        </p:nvGrpSpPr>
        <p:grpSpPr bwMode="auto">
          <a:xfrm>
            <a:off x="0" y="-68263"/>
            <a:ext cx="9144000" cy="860426"/>
            <a:chOff x="0" y="-68368"/>
            <a:chExt cx="9144000" cy="860457"/>
          </a:xfrm>
        </p:grpSpPr>
        <p:pic>
          <p:nvPicPr>
            <p:cNvPr id="23" name="Рисунок 27" descr="62850280_puce93270_puce93270123953930289_gros.gif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-38637"/>
              <a:ext cx="1800200" cy="7650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4" name="Рисунок 28" descr="89118064101785.gif"/>
            <p:cNvPicPr>
              <a:picLocks noChangeAspect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91681" y="1"/>
              <a:ext cx="792088" cy="7920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5" name="Рисунок 29" descr="62850280_puce93270_puce93270123953930289_gros.gif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19373" y="-38637"/>
              <a:ext cx="1800200" cy="7650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6" name="Рисунок 30" descr="89118064101785.gif"/>
            <p:cNvPicPr>
              <a:picLocks noChangeAspect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65710" y="-25758"/>
              <a:ext cx="792088" cy="7920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7" name="Рисунок 31" descr="62850280_puce93270_puce93270123953930289_gros.gif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98669" y="-68368"/>
              <a:ext cx="1800200" cy="7650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8" name="Рисунок 32" descr="89118064101785.gif"/>
            <p:cNvPicPr>
              <a:picLocks noChangeAspect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606369" y="-38637"/>
              <a:ext cx="792088" cy="7920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9" name="Рисунок 33" descr="62850280_puce93270_puce93270123953930289_gros.gif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343800" y="-51516"/>
              <a:ext cx="1800200" cy="7650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30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3730E5-4204-480D-8CFC-A77494A13453}" type="datetimeFigureOut">
              <a:rPr lang="ru-RU"/>
              <a:pPr>
                <a:defRPr/>
              </a:pPr>
              <a:t>06.03.2017</a:t>
            </a:fld>
            <a:endParaRPr lang="ru-RU"/>
          </a:p>
        </p:txBody>
      </p:sp>
      <p:sp>
        <p:nvSpPr>
          <p:cNvPr id="31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2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3B5602C-7116-4C01-AC8B-65D240272871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39817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6" descr="2a9e98713b41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05650" y="0"/>
            <a:ext cx="2038350" cy="203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Рисунок 7" descr="2a9e98713b41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819650"/>
            <a:ext cx="2038350" cy="203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Рисунок 8" descr="2a9e98713b41.gi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038350" cy="203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Рисунок 9" descr="8ca21c8b03b4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5463" y="4527550"/>
            <a:ext cx="2098675" cy="2330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Рисунок 10" descr="2a9e98713b41.gi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05650" y="4819650"/>
            <a:ext cx="2038350" cy="203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628800"/>
            <a:ext cx="8229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9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DE7F13-FE98-4653-90E3-01A63AB01F57}" type="datetimeFigureOut">
              <a:rPr lang="ru-RU"/>
              <a:pPr>
                <a:defRPr/>
              </a:pPr>
              <a:t>06.03.2017</a:t>
            </a:fld>
            <a:endParaRPr lang="ru-RU"/>
          </a:p>
        </p:txBody>
      </p:sp>
      <p:sp>
        <p:nvSpPr>
          <p:cNvPr id="10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2F46CE1-F1CA-4106-BA39-C489EE0C29E4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01625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6" descr="483abf6eb5f1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66299">
            <a:off x="6886575" y="4521200"/>
            <a:ext cx="2116138" cy="2111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Рисунок 7" descr="2a9e98713b41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819650"/>
            <a:ext cx="2038350" cy="203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Рисунок 8" descr="2a9e98713b41.gi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05650" y="4819650"/>
            <a:ext cx="2038350" cy="203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Рисунок 9" descr="2a9e98713b41.gi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05650" y="0"/>
            <a:ext cx="2038350" cy="203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Рисунок 10" descr="2a9e98713b41.gi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038350" cy="203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56F6C0-E868-4077-96D4-00FB1A1920C6}" type="datetimeFigureOut">
              <a:rPr lang="ru-RU"/>
              <a:pPr>
                <a:defRPr/>
              </a:pPr>
              <a:t>06.03.2017</a:t>
            </a:fld>
            <a:endParaRPr lang="ru-RU"/>
          </a:p>
        </p:txBody>
      </p:sp>
      <p:sp>
        <p:nvSpPr>
          <p:cNvPr id="8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5EFE38F-C1C6-4100-91DD-54FDE8108F59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10930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/>
            </a:gs>
            <a:gs pos="39999">
              <a:schemeClr val="accent2">
                <a:lumMod val="20000"/>
                <a:lumOff val="80000"/>
              </a:schemeClr>
            </a:gs>
            <a:gs pos="70000">
              <a:schemeClr val="bg1"/>
            </a:gs>
            <a:gs pos="100000">
              <a:schemeClr val="bg1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206210F-1CD8-4C0B-99AB-EBB51576B291}" type="datetimeFigureOut">
              <a:rPr lang="ru-RU"/>
              <a:pPr>
                <a:defRPr/>
              </a:pPr>
              <a:t>06.03.2017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Times New Roman" panose="02020603050405020304" pitchFamily="18" charset="0"/>
              </a:defRPr>
            </a:lvl1pPr>
          </a:lstStyle>
          <a:p>
            <a:fld id="{34780F37-799F-4593-B47D-5EE5DDE0A6FF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1" r:id="rId3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755576" y="836712"/>
            <a:ext cx="7772400" cy="2592288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sz="4900" dirty="0" smtClean="0">
                <a:solidFill>
                  <a:schemeClr val="accent1">
                    <a:lumMod val="50000"/>
                  </a:schemeClr>
                </a:solidFill>
                <a:latin typeface="+mn-lt"/>
              </a:rPr>
              <a:t>Экологическая акция «Помогите птицам зимой»</a:t>
            </a:r>
          </a:p>
        </p:txBody>
      </p:sp>
      <p:sp>
        <p:nvSpPr>
          <p:cNvPr id="5123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1221395" y="3407748"/>
            <a:ext cx="6840761" cy="2448272"/>
          </a:xfrm>
        </p:spPr>
        <p:txBody>
          <a:bodyPr/>
          <a:lstStyle/>
          <a:p>
            <a:pPr algn="ctr">
              <a:lnSpc>
                <a:spcPts val="2500"/>
              </a:lnSpc>
              <a:buFont typeface="Arial" panose="020B0604020202020204" pitchFamily="34" charset="0"/>
              <a:buNone/>
            </a:pPr>
            <a:r>
              <a:rPr lang="ru-RU" sz="2800" dirty="0" smtClean="0">
                <a:solidFill>
                  <a:srgbClr val="000066"/>
                </a:solidFill>
              </a:rPr>
              <a:t>Группа №</a:t>
            </a:r>
            <a:r>
              <a:rPr lang="ru-RU" sz="2800" dirty="0" smtClean="0">
                <a:solidFill>
                  <a:srgbClr val="000066"/>
                </a:solidFill>
              </a:rPr>
              <a:t>2 «Подсолнушки»</a:t>
            </a:r>
            <a:endParaRPr lang="ru-RU" sz="2800" dirty="0" smtClean="0">
              <a:solidFill>
                <a:srgbClr val="000066"/>
              </a:solidFill>
            </a:endParaRPr>
          </a:p>
          <a:p>
            <a:pPr algn="ctr">
              <a:lnSpc>
                <a:spcPts val="2500"/>
              </a:lnSpc>
              <a:buFont typeface="Arial" panose="020B0604020202020204" pitchFamily="34" charset="0"/>
              <a:buNone/>
            </a:pPr>
            <a:endParaRPr lang="ru-RU" sz="2800" dirty="0" smtClean="0">
              <a:solidFill>
                <a:srgbClr val="000066"/>
              </a:solidFill>
            </a:endParaRPr>
          </a:p>
          <a:p>
            <a:pPr algn="ctr">
              <a:lnSpc>
                <a:spcPts val="2500"/>
              </a:lnSpc>
              <a:buFont typeface="Arial" panose="020B0604020202020204" pitchFamily="34" charset="0"/>
              <a:buNone/>
            </a:pPr>
            <a:endParaRPr lang="ru-RU" sz="2800" dirty="0" smtClean="0">
              <a:solidFill>
                <a:srgbClr val="000066"/>
              </a:solidFill>
            </a:endParaRPr>
          </a:p>
          <a:p>
            <a:pPr algn="r">
              <a:lnSpc>
                <a:spcPts val="2500"/>
              </a:lnSpc>
              <a:buFont typeface="Arial" panose="020B0604020202020204" pitchFamily="34" charset="0"/>
              <a:buNone/>
            </a:pPr>
            <a:r>
              <a:rPr lang="ru-RU" sz="2400" dirty="0" smtClean="0">
                <a:solidFill>
                  <a:srgbClr val="000066"/>
                </a:solidFill>
              </a:rPr>
              <a:t> Воспитатели: </a:t>
            </a:r>
            <a:r>
              <a:rPr lang="ru-RU" sz="2400" dirty="0">
                <a:solidFill>
                  <a:srgbClr val="000066"/>
                </a:solidFill>
              </a:rPr>
              <a:t>В</a:t>
            </a:r>
            <a:r>
              <a:rPr lang="ru-RU" sz="2400" dirty="0" smtClean="0">
                <a:solidFill>
                  <a:srgbClr val="000066"/>
                </a:solidFill>
              </a:rPr>
              <a:t>ерещагина Е.А.</a:t>
            </a:r>
          </a:p>
          <a:p>
            <a:pPr algn="r">
              <a:lnSpc>
                <a:spcPts val="2500"/>
              </a:lnSpc>
              <a:buFont typeface="Arial" panose="020B0604020202020204" pitchFamily="34" charset="0"/>
              <a:buNone/>
            </a:pPr>
            <a:r>
              <a:rPr lang="ru-RU" sz="2400" dirty="0">
                <a:solidFill>
                  <a:srgbClr val="000066"/>
                </a:solidFill>
              </a:rPr>
              <a:t> </a:t>
            </a:r>
            <a:r>
              <a:rPr lang="ru-RU" sz="2400" dirty="0" smtClean="0">
                <a:solidFill>
                  <a:srgbClr val="000066"/>
                </a:solidFill>
              </a:rPr>
              <a:t>                   Бережная Н.В.</a:t>
            </a:r>
          </a:p>
          <a:p>
            <a:pPr algn="ctr">
              <a:lnSpc>
                <a:spcPts val="2500"/>
              </a:lnSpc>
              <a:buFont typeface="Arial" panose="020B0604020202020204" pitchFamily="34" charset="0"/>
              <a:buNone/>
            </a:pPr>
            <a:r>
              <a:rPr lang="ru-RU" sz="2000" dirty="0" smtClean="0">
                <a:solidFill>
                  <a:srgbClr val="000066"/>
                </a:solidFill>
              </a:rPr>
              <a:t>2017 г.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1"/>
          <p:cNvSpPr>
            <a:spLocks noGrp="1"/>
          </p:cNvSpPr>
          <p:nvPr>
            <p:ph type="title"/>
          </p:nvPr>
        </p:nvSpPr>
        <p:spPr>
          <a:xfrm>
            <a:off x="755576" y="332656"/>
            <a:ext cx="7560840" cy="1512168"/>
          </a:xfrm>
        </p:spPr>
        <p:txBody>
          <a:bodyPr/>
          <a:lstStyle/>
          <a:p>
            <a:r>
              <a:rPr lang="ru-RU" sz="4800" dirty="0" smtClean="0">
                <a:solidFill>
                  <a:schemeClr val="accent1">
                    <a:lumMod val="50000"/>
                  </a:schemeClr>
                </a:solidFill>
                <a:latin typeface="+mn-lt"/>
              </a:rPr>
              <a:t>Беседа </a:t>
            </a:r>
            <a:br>
              <a:rPr lang="ru-RU" sz="4800" dirty="0" smtClean="0">
                <a:solidFill>
                  <a:schemeClr val="accent1">
                    <a:lumMod val="50000"/>
                  </a:schemeClr>
                </a:solidFill>
                <a:latin typeface="+mn-lt"/>
              </a:rPr>
            </a:br>
            <a:r>
              <a:rPr lang="ru-RU" sz="4800" dirty="0" smtClean="0">
                <a:solidFill>
                  <a:schemeClr val="accent1">
                    <a:lumMod val="50000"/>
                  </a:schemeClr>
                </a:solidFill>
                <a:latin typeface="+mn-lt"/>
              </a:rPr>
              <a:t>«Птицы наши друзья»</a:t>
            </a:r>
          </a:p>
        </p:txBody>
      </p:sp>
      <p:pic>
        <p:nvPicPr>
          <p:cNvPr id="2" name="Объект 1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3235" y="2103041"/>
            <a:ext cx="3154709" cy="4206280"/>
          </a:xfr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032" y="2103040"/>
            <a:ext cx="3100704" cy="413427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1"/>
          <p:cNvSpPr>
            <a:spLocks noGrp="1"/>
          </p:cNvSpPr>
          <p:nvPr>
            <p:ph type="title"/>
          </p:nvPr>
        </p:nvSpPr>
        <p:spPr>
          <a:xfrm>
            <a:off x="611559" y="188640"/>
            <a:ext cx="7560840" cy="1512168"/>
          </a:xfrm>
        </p:spPr>
        <p:txBody>
          <a:bodyPr/>
          <a:lstStyle/>
          <a:p>
            <a:r>
              <a:rPr lang="ru-RU" sz="4800" dirty="0" smtClean="0">
                <a:solidFill>
                  <a:schemeClr val="accent1">
                    <a:lumMod val="50000"/>
                  </a:schemeClr>
                </a:solidFill>
                <a:latin typeface="+mn-lt"/>
              </a:rPr>
              <a:t>Беседа </a:t>
            </a:r>
            <a:br>
              <a:rPr lang="ru-RU" sz="4800" dirty="0" smtClean="0">
                <a:solidFill>
                  <a:schemeClr val="accent1">
                    <a:lumMod val="50000"/>
                  </a:schemeClr>
                </a:solidFill>
                <a:latin typeface="+mn-lt"/>
              </a:rPr>
            </a:br>
            <a:r>
              <a:rPr lang="ru-RU" sz="4800" dirty="0" smtClean="0">
                <a:solidFill>
                  <a:schemeClr val="accent1">
                    <a:lumMod val="50000"/>
                  </a:schemeClr>
                </a:solidFill>
                <a:latin typeface="+mn-lt"/>
              </a:rPr>
              <a:t>«Птицы наши друзья»</a:t>
            </a: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2035519"/>
            <a:ext cx="3240360" cy="4320480"/>
          </a:xfr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68426" y="2060848"/>
            <a:ext cx="3203973" cy="4271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2164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54162"/>
          </a:xfrm>
        </p:spPr>
        <p:txBody>
          <a:bodyPr/>
          <a:lstStyle/>
          <a:p>
            <a:r>
              <a:rPr lang="ru-RU" sz="4800" dirty="0" smtClean="0">
                <a:solidFill>
                  <a:srgbClr val="0070C0"/>
                </a:solidFill>
                <a:latin typeface="+mn-lt"/>
              </a:rPr>
              <a:t>Конкурс кормушек </a:t>
            </a:r>
            <a:br>
              <a:rPr lang="ru-RU" sz="4800" dirty="0" smtClean="0">
                <a:solidFill>
                  <a:srgbClr val="0070C0"/>
                </a:solidFill>
                <a:latin typeface="+mn-lt"/>
              </a:rPr>
            </a:br>
            <a:r>
              <a:rPr lang="ru-RU" sz="4800" dirty="0" smtClean="0">
                <a:solidFill>
                  <a:srgbClr val="0070C0"/>
                </a:solidFill>
                <a:latin typeface="+mn-lt"/>
              </a:rPr>
              <a:t>«Птичья столовая»</a:t>
            </a:r>
            <a:endParaRPr lang="ru-RU" sz="4800" dirty="0">
              <a:solidFill>
                <a:srgbClr val="0070C0"/>
              </a:solidFill>
              <a:latin typeface="+mn-lt"/>
            </a:endParaRPr>
          </a:p>
        </p:txBody>
      </p:sp>
      <p:pic>
        <p:nvPicPr>
          <p:cNvPr id="1026" name="Picture 2" descr="C:\Users\1\Desktop\Фото группа №2 акция Поможем птицам\20170228_09552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9952" y="2060848"/>
            <a:ext cx="4427984" cy="33209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C:\Users\1\Desktop\Фото группа №2 акция Поможем птицам\20170228_095243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851" y="1723066"/>
            <a:ext cx="3832964" cy="50894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10320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r>
              <a:rPr lang="ru-RU" sz="5400" dirty="0" smtClean="0">
                <a:solidFill>
                  <a:srgbClr val="000066"/>
                </a:solidFill>
                <a:latin typeface="+mn-lt"/>
              </a:rPr>
              <a:t>Беседа «Птицы зимой»</a:t>
            </a:r>
            <a:endParaRPr lang="ru-RU" sz="5400" dirty="0">
              <a:solidFill>
                <a:srgbClr val="000066"/>
              </a:solidFill>
              <a:latin typeface="+mn-lt"/>
            </a:endParaRPr>
          </a:p>
        </p:txBody>
      </p:sp>
      <p:pic>
        <p:nvPicPr>
          <p:cNvPr id="4098" name="Picture 2" descr="C:\Users\1\Desktop\Фото группа №2 акция Поможем птицам\20170228_10303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1628800"/>
            <a:ext cx="5650574" cy="42379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70808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8229600" cy="1670830"/>
          </a:xfrm>
        </p:spPr>
        <p:txBody>
          <a:bodyPr/>
          <a:lstStyle/>
          <a:p>
            <a:r>
              <a:rPr lang="ru-RU" sz="4800" dirty="0" smtClean="0">
                <a:solidFill>
                  <a:srgbClr val="000066"/>
                </a:solidFill>
                <a:latin typeface="+mn-lt"/>
              </a:rPr>
              <a:t>Изготовление листовок «Птицы-наши друзья»</a:t>
            </a:r>
            <a:endParaRPr lang="ru-RU" sz="4800" dirty="0">
              <a:solidFill>
                <a:srgbClr val="000066"/>
              </a:solidFill>
              <a:latin typeface="+mn-lt"/>
            </a:endParaRPr>
          </a:p>
        </p:txBody>
      </p:sp>
      <p:pic>
        <p:nvPicPr>
          <p:cNvPr id="7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349"/>
          <a:stretch/>
        </p:blipFill>
        <p:spPr bwMode="auto">
          <a:xfrm>
            <a:off x="2555776" y="1844824"/>
            <a:ext cx="3378660" cy="48351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17414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презентация сайта</Template>
  <TotalTime>53</TotalTime>
  <Words>43</Words>
  <Application>Microsoft Office PowerPoint</Application>
  <PresentationFormat>Экран (4:3)</PresentationFormat>
  <Paragraphs>12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 Экологическая акция «Помогите птицам зимой»</vt:lpstr>
      <vt:lpstr>Беседа  «Птицы наши друзья»</vt:lpstr>
      <vt:lpstr>Беседа  «Птицы наши друзья»</vt:lpstr>
      <vt:lpstr>Конкурс кормушек  «Птичья столовая»</vt:lpstr>
      <vt:lpstr> Беседа «Птицы зимой»</vt:lpstr>
      <vt:lpstr>Изготовление листовок «Птицы-наши друзья»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Экологическая акция «Помогите птицам зимой»</dc:title>
  <dc:creator>Kate</dc:creator>
  <cp:lastModifiedBy>Бережная</cp:lastModifiedBy>
  <cp:revision>7</cp:revision>
  <dcterms:created xsi:type="dcterms:W3CDTF">2017-03-03T12:52:04Z</dcterms:created>
  <dcterms:modified xsi:type="dcterms:W3CDTF">2017-03-06T14:35:38Z</dcterms:modified>
</cp:coreProperties>
</file>