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29" autoAdjust="0"/>
  </p:normalViewPr>
  <p:slideViewPr>
    <p:cSldViewPr>
      <p:cViewPr varScale="1">
        <p:scale>
          <a:sx n="47" d="100"/>
          <a:sy n="47" d="100"/>
        </p:scale>
        <p:origin x="-118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C24646-E55E-493E-9064-0C56BF9F57F2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1170B6-35B5-45E0-8DE1-4110F78761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C24646-E55E-493E-9064-0C56BF9F57F2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1170B6-35B5-45E0-8DE1-4110F78761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C24646-E55E-493E-9064-0C56BF9F57F2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1170B6-35B5-45E0-8DE1-4110F78761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C24646-E55E-493E-9064-0C56BF9F57F2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1170B6-35B5-45E0-8DE1-4110F78761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C24646-E55E-493E-9064-0C56BF9F57F2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1170B6-35B5-45E0-8DE1-4110F78761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C24646-E55E-493E-9064-0C56BF9F57F2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1170B6-35B5-45E0-8DE1-4110F78761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C24646-E55E-493E-9064-0C56BF9F57F2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1170B6-35B5-45E0-8DE1-4110F78761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C24646-E55E-493E-9064-0C56BF9F57F2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1170B6-35B5-45E0-8DE1-4110F78761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C24646-E55E-493E-9064-0C56BF9F57F2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1170B6-35B5-45E0-8DE1-4110F78761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C24646-E55E-493E-9064-0C56BF9F57F2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1170B6-35B5-45E0-8DE1-4110F78761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C24646-E55E-493E-9064-0C56BF9F57F2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1170B6-35B5-45E0-8DE1-4110F78761D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FC24646-E55E-493E-9064-0C56BF9F57F2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31170B6-35B5-45E0-8DE1-4110F78761D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764704"/>
            <a:ext cx="8208912" cy="4135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ВОПРОСУ О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НАЦИОНАЛЬНО-КУЛЬТУРНОЙ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СПЕЦИФИКЕ ФРАЗЕОЛОГИЗМОВ НЕМЕЦКОГО ЯЗЫКА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085184"/>
            <a:ext cx="8530272" cy="1045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/>
              <a:t>ПЕРЕТЯТЬКО ЕЛЕНА ВЛАДИМИРОВНА </a:t>
            </a:r>
          </a:p>
          <a:p>
            <a:pPr algn="ctr">
              <a:lnSpc>
                <a:spcPct val="150000"/>
              </a:lnSpc>
            </a:pPr>
            <a:r>
              <a:rPr lang="ru-RU" sz="2000" dirty="0" smtClean="0"/>
              <a:t>Учитель немецкого языка ГБОУ г. Москвы ЦО № 1602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625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Фразеологизмы, в которых в роли стержневого составляющего выступает название злаковой культуры «пшеницы»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der Weizen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быть использованы для обозначения: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везения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благополучия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Weizen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bl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ht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надежды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мечты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de-DE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auch unser Weizen wird einmal </a:t>
            </a:r>
            <a:r>
              <a:rPr lang="de-DE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bl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</a:t>
            </a:r>
            <a:r>
              <a:rPr lang="de-DE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hen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зависти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Nachbars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Weizen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steht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immer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besser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поучения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Dankbarkeit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und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Weizen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gedeihen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auf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gutem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Boden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отрицательных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Aus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leerem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Stroh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lasst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sich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kein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Weizen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dreschen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19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13690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Следовательно, система образов, закрепленных во фразеологических единицах, основанных на названиях злаковых и огородных культур, служит для сохранения мировосприятия и так или иначе связана с материальной, социальной или духовной культурой данной языковой общности, а значит, может свидетельствовать о ее традициях и быть исходным материалом для оценки ее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национально-культурного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опыта.</a:t>
            </a:r>
          </a:p>
        </p:txBody>
      </p:sp>
    </p:spTree>
    <p:extLst>
      <p:ext uri="{BB962C8B-B14F-4D97-AF65-F5344CB8AC3E}">
        <p14:creationId xmlns:p14="http://schemas.microsoft.com/office/powerpoint/2010/main" val="26423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8416" y="908720"/>
            <a:ext cx="82809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происходящее в социальной и духовной сфере немедленно находит свое воплощение в словарном составе языка. Так как язык, будучи составной частью культуры, выступает неким «зеркалом», в котором отражаются не только реальные условия жизни человека, сам человек с его системой ценностей, но и общественное самосознание народа, национальный характер, традиции, мораль, субъективное восприятие окружающего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мира.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060848"/>
            <a:ext cx="82089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изучение иностранного языка будет эффективным только в том случае, если одновременно с освоением иноязычных языковых явлений происходит знакомство с историей, социокультурными традициями страны.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47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08720"/>
            <a:ext cx="82511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тому же, изучение иностранного языка, учитывая интеграционные процессы, происходящие в современном мире и охватывающие практически все сферы деятельности человека, способствует преумножению не только интеллектуального, но и нравственного потенциала общества в целом, а также духовному совершенствованию личности.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18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Корпус проанализированных нами фразеологических единиц, в состав которых входят названия злаковых и огородных культур, составил 350 единиц.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60" y="1916832"/>
            <a:ext cx="8064872" cy="441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609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368" y="1484784"/>
            <a:ext cx="828092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количественном отношение самую многочисленную группу составляют фразеологические единицы, содержащие в своем составе 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de-DE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der Kohl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(16%)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Далее следуют фразеологизмы с компонентом 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de-DE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 Bohne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фасоль (11%)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Фразеологизмы</a:t>
            </a:r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включающие в свой состав название </a:t>
            </a:r>
            <a:r>
              <a:rPr lang="de-DE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«der </a:t>
            </a:r>
            <a:r>
              <a:rPr lang="de-DE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Weizen»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составляет</a:t>
            </a:r>
            <a:r>
              <a:rPr lang="de-DE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de-DE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87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5344" y="1772816"/>
            <a:ext cx="82809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Преобладание фразеологических единиц, в состав которых входит название огородной культуры «капуста», объясняется тем, что капуста долгое время (до появления картофеля) была ведущей огородной культурой и играла важную роль в быту немцев.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1568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2360" y="943680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Фразеологические единицы со стержневым компонентом «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der Kohl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могут служит для обозначения: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отрицательных качеств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Kohl machen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Kohl reden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algn="just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поучения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de-DE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ö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 Worte machen den Kohl nicht fett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algn="just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к жизни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das macht den Kohl nicht fett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algn="just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проявления патриотических чувств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eder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ä</a:t>
            </a:r>
            <a:r>
              <a:rPr lang="de-DE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rtner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lobt seinen Kohl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рода деятельности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seinen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Kohl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bauen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зависти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Anderer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Leute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Kohl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ist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fetter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algn="just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пожелания счастья и благополучия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Leb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wohl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iβ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Kohl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88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8576" y="1268760"/>
            <a:ext cx="84249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Фразеологические единицы, в состав которых входит название огородной культуры «фасоль»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die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Bohne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может использоваться для обозначения: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отличительной черты внешности человека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dürr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lang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wie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eine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Bohnenstange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Hopfenstange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));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символа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благополучия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er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hat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die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Bohne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gefunden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отрицания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nicht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die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Bohne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keine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Bohne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военной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терминологии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blaue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Bohnen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прочности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hart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zäh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wie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Bohnenstroh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негативной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grob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wie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Bohnenstroh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95486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остав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85</TotalTime>
  <Words>568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Илья</dc:creator>
  <cp:lastModifiedBy>Илья</cp:lastModifiedBy>
  <cp:revision>6</cp:revision>
  <dcterms:created xsi:type="dcterms:W3CDTF">2016-12-16T11:08:18Z</dcterms:created>
  <dcterms:modified xsi:type="dcterms:W3CDTF">2016-12-16T20:26:50Z</dcterms:modified>
</cp:coreProperties>
</file>