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Каждый из нас за ГТО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ГТО – готов к труду и обороне!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5373216"/>
            <a:ext cx="7026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Lucida Sans" pitchFamily="34" charset="0"/>
                <a:cs typeface="Lucida Sans" pitchFamily="34" charset="0"/>
              </a:rPr>
              <a:t>Подготовила ученица 9 </a:t>
            </a:r>
            <a:r>
              <a:rPr lang="ru-RU" dirty="0" err="1" smtClean="0">
                <a:latin typeface="Lucida Sans" pitchFamily="34" charset="0"/>
                <a:cs typeface="Lucida Sans" pitchFamily="34" charset="0"/>
              </a:rPr>
              <a:t>кл</a:t>
            </a:r>
            <a:r>
              <a:rPr lang="ru-RU" dirty="0" smtClean="0">
                <a:latin typeface="Lucida Sans" pitchFamily="34" charset="0"/>
                <a:cs typeface="Lucida Sans" pitchFamily="34" charset="0"/>
              </a:rPr>
              <a:t>. Гончарова Александра</a:t>
            </a:r>
          </a:p>
          <a:p>
            <a:r>
              <a:rPr lang="ru-RU" dirty="0" smtClean="0">
                <a:latin typeface="Lucida Sans" pitchFamily="34" charset="0"/>
                <a:cs typeface="Lucida Sans" pitchFamily="34" charset="0"/>
              </a:rPr>
              <a:t>Руководитель: учитель физической культуры Гончаров А.А.</a:t>
            </a:r>
            <a:endParaRPr lang="ru-RU" dirty="0">
              <a:latin typeface="Lucida Sans" pitchFamily="34" charset="0"/>
              <a:cs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Знаки ГТО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нна\Desktop\гт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3816424" cy="3816424"/>
          </a:xfrm>
          <a:prstGeom prst="rect">
            <a:avLst/>
          </a:prstGeom>
          <a:noFill/>
        </p:spPr>
      </p:pic>
      <p:pic>
        <p:nvPicPr>
          <p:cNvPr id="1027" name="Picture 3" descr="C:\Users\Анна\Desktop\гто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3096344" cy="3096345"/>
          </a:xfrm>
          <a:prstGeom prst="rect">
            <a:avLst/>
          </a:prstGeom>
          <a:noFill/>
        </p:spPr>
      </p:pic>
      <p:pic>
        <p:nvPicPr>
          <p:cNvPr id="1028" name="Picture 4" descr="C:\Users\Анна\Desktop\гто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9016" y="332656"/>
            <a:ext cx="3284984" cy="32849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59832" y="6237312"/>
            <a:ext cx="3096344" cy="4320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Georgia" pitchFamily="18" charset="0"/>
              </a:rPr>
              <a:t>Золотой знак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573016"/>
            <a:ext cx="2376264" cy="36004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Georgia" pitchFamily="18" charset="0"/>
              </a:rPr>
              <a:t>Серебряный знак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3645024"/>
            <a:ext cx="2232248" cy="4320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Georgia" pitchFamily="18" charset="0"/>
              </a:rPr>
              <a:t>Бронзовый знак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 ГТО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Те, кто учился в школе еще до распада Советского Союза, помнят три заветные буквы — ГТО, или «Готов к труду и обороне» — программу физической и культурной подготовки, которая основывалась на единой и поддерживаемой государством системе патриотического воспитания населения.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нна\Desktop\гто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501008"/>
            <a:ext cx="676875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Что мы должны уметь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686800" cy="5733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 Бег на лыжах</a:t>
            </a:r>
          </a:p>
          <a:p>
            <a:r>
              <a:rPr lang="ru-RU" dirty="0" smtClean="0"/>
              <a:t>2. Бег на короткие дистанции</a:t>
            </a:r>
          </a:p>
          <a:p>
            <a:r>
              <a:rPr lang="ru-RU" dirty="0" smtClean="0"/>
              <a:t>3. Метание снаряда на дальность</a:t>
            </a:r>
          </a:p>
          <a:p>
            <a:r>
              <a:rPr lang="ru-RU" dirty="0" smtClean="0"/>
              <a:t>4. Метание теннисного мяча в цель</a:t>
            </a:r>
          </a:p>
          <a:p>
            <a:r>
              <a:rPr lang="ru-RU" dirty="0" smtClean="0"/>
              <a:t>5. Наклон в перёд</a:t>
            </a:r>
          </a:p>
          <a:p>
            <a:r>
              <a:rPr lang="ru-RU" dirty="0" smtClean="0"/>
              <a:t>6. Плавание</a:t>
            </a:r>
          </a:p>
          <a:p>
            <a:r>
              <a:rPr lang="ru-RU" dirty="0" smtClean="0"/>
              <a:t>7. Поднимание туловища</a:t>
            </a:r>
          </a:p>
          <a:p>
            <a:r>
              <a:rPr lang="ru-RU" dirty="0" smtClean="0"/>
              <a:t>8. Подтягивание</a:t>
            </a:r>
          </a:p>
          <a:p>
            <a:r>
              <a:rPr lang="ru-RU" dirty="0" smtClean="0"/>
              <a:t>9. Прыжок в длину с места</a:t>
            </a:r>
          </a:p>
          <a:p>
            <a:r>
              <a:rPr lang="ru-RU" dirty="0" smtClean="0"/>
              <a:t>10. Прыжок в длину с разбега</a:t>
            </a:r>
          </a:p>
          <a:p>
            <a:r>
              <a:rPr lang="ru-RU" dirty="0" smtClean="0"/>
              <a:t>11. Рывок гири</a:t>
            </a:r>
          </a:p>
          <a:p>
            <a:r>
              <a:rPr lang="ru-RU" dirty="0" smtClean="0"/>
              <a:t>12. Отжимания</a:t>
            </a:r>
          </a:p>
          <a:p>
            <a:r>
              <a:rPr lang="ru-RU" dirty="0" smtClean="0"/>
              <a:t>13. Скандинавская ходьба</a:t>
            </a:r>
          </a:p>
          <a:p>
            <a:r>
              <a:rPr lang="ru-RU" dirty="0" smtClean="0"/>
              <a:t>14. Смешанное передвижение</a:t>
            </a:r>
          </a:p>
          <a:p>
            <a:r>
              <a:rPr lang="ru-RU" dirty="0" smtClean="0"/>
              <a:t>15. Стрельба</a:t>
            </a:r>
          </a:p>
          <a:p>
            <a:r>
              <a:rPr lang="ru-RU" dirty="0" smtClean="0"/>
              <a:t>16. Челночный бег</a:t>
            </a:r>
            <a:endParaRPr lang="ru-RU" dirty="0"/>
          </a:p>
        </p:txBody>
      </p:sp>
      <p:pic>
        <p:nvPicPr>
          <p:cNvPr id="3074" name="Picture 2" descr="C:\Users\Анна\Desktop\гто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576729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Зачем мы должны выполнять ГТО в 21 веке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04056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Ответ на этот вопрос для каждого молодого человека может быть свой. Кто-то хочет сравнить себя со старшими членами семьи, имеющими советский знак ГТО. Кто-то хочет попробовать достичь конкретного результата и проверить свою силу воли и настойчивость. А кто-то просто привык быть первым в учёбе и спорте. Все люди разные. Однако, у всех, кто добровольно решил пройти испытание комплексом ГТО, есть одна общая черта, — целеустремлённость. Именно эта черта является наиболее важной для людей XXI века. Только целеустремлённые и физически подготовленные люди смогут добиваться успеха в условиях конкуренции на рынке труда.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нна\Desktop\гто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1285" cy="2132856"/>
          </a:xfrm>
          <a:prstGeom prst="rect">
            <a:avLst/>
          </a:prstGeom>
          <a:noFill/>
        </p:spPr>
      </p:pic>
      <p:pic>
        <p:nvPicPr>
          <p:cNvPr id="4099" name="Picture 3" descr="C:\Users\Анна\Desktop\гто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1" y="0"/>
            <a:ext cx="3131840" cy="2132856"/>
          </a:xfrm>
          <a:prstGeom prst="rect">
            <a:avLst/>
          </a:prstGeom>
          <a:noFill/>
        </p:spPr>
      </p:pic>
      <p:pic>
        <p:nvPicPr>
          <p:cNvPr id="4100" name="Picture 4" descr="C:\Users\Анна\Desktop\гто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132856"/>
            <a:ext cx="3143250" cy="2047875"/>
          </a:xfrm>
          <a:prstGeom prst="rect">
            <a:avLst/>
          </a:prstGeom>
          <a:noFill/>
        </p:spPr>
      </p:pic>
      <p:pic>
        <p:nvPicPr>
          <p:cNvPr id="4101" name="Picture 5" descr="C:\Users\Анна\Desktop\гто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9080"/>
            <a:ext cx="3131840" cy="2708920"/>
          </a:xfrm>
          <a:prstGeom prst="rect">
            <a:avLst/>
          </a:prstGeom>
          <a:noFill/>
        </p:spPr>
      </p:pic>
      <p:pic>
        <p:nvPicPr>
          <p:cNvPr id="4102" name="Picture 6" descr="C:\Users\Анна\Desktop\гто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149081"/>
            <a:ext cx="2843808" cy="2708920"/>
          </a:xfrm>
          <a:prstGeom prst="rect">
            <a:avLst/>
          </a:prstGeom>
          <a:noFill/>
        </p:spPr>
      </p:pic>
      <p:pic>
        <p:nvPicPr>
          <p:cNvPr id="4103" name="Picture 7" descr="C:\Users\Анна\Desktop\гто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2132856"/>
            <a:ext cx="3203848" cy="2047875"/>
          </a:xfrm>
          <a:prstGeom prst="rect">
            <a:avLst/>
          </a:prstGeom>
          <a:noFill/>
        </p:spPr>
      </p:pic>
      <p:pic>
        <p:nvPicPr>
          <p:cNvPr id="4104" name="Picture 8" descr="C:\Users\Анна\Desktop\гто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4149080"/>
            <a:ext cx="3168352" cy="2708920"/>
          </a:xfrm>
          <a:prstGeom prst="rect">
            <a:avLst/>
          </a:prstGeom>
          <a:noFill/>
        </p:spPr>
      </p:pic>
      <p:pic>
        <p:nvPicPr>
          <p:cNvPr id="4105" name="Picture 9" descr="C:\Users\Анна\Desktop\гто1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168" y="2132857"/>
            <a:ext cx="3056657" cy="2172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cap="all" dirty="0" smtClean="0">
                <a:latin typeface="Arial" pitchFamily="34" charset="0"/>
                <a:cs typeface="Arial" pitchFamily="34" charset="0"/>
              </a:rPr>
              <a:t>МЕЖДУНАРОДНЫЙ СПОРТИВНЫЙ ФОРУМ "РОССИЯ - СПОРТИВНАЯ ДЕРЖАВА"</a:t>
            </a:r>
            <a:r>
              <a:rPr lang="ru-RU" cap="all" dirty="0" smtClean="0"/>
              <a:t/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на\Desktop\гто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499992" cy="2952328"/>
          </a:xfrm>
          <a:prstGeom prst="rect">
            <a:avLst/>
          </a:prstGeom>
          <a:noFill/>
        </p:spPr>
      </p:pic>
      <p:pic>
        <p:nvPicPr>
          <p:cNvPr id="5123" name="Picture 3" descr="C:\Users\Анна\Desktop\гто1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797" y="1052736"/>
            <a:ext cx="4614203" cy="2952328"/>
          </a:xfrm>
          <a:prstGeom prst="rect">
            <a:avLst/>
          </a:prstGeom>
          <a:noFill/>
        </p:spPr>
      </p:pic>
      <p:pic>
        <p:nvPicPr>
          <p:cNvPr id="5124" name="Picture 4" descr="C:\Users\Анна\Desktop\гто1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77680"/>
            <a:ext cx="4499992" cy="2880320"/>
          </a:xfrm>
          <a:prstGeom prst="rect">
            <a:avLst/>
          </a:prstGeom>
          <a:noFill/>
        </p:spPr>
      </p:pic>
      <p:pic>
        <p:nvPicPr>
          <p:cNvPr id="5125" name="Picture 5" descr="C:\Users\Анна\Desktop\гто16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005065"/>
            <a:ext cx="4644008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810324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147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Каждый из нас за ГТО!</vt:lpstr>
      <vt:lpstr>Знаки ГТО</vt:lpstr>
      <vt:lpstr>Про ГТО</vt:lpstr>
      <vt:lpstr>Что мы должны уметь</vt:lpstr>
      <vt:lpstr>Зачем мы должны выполнять ГТО в 21 веке</vt:lpstr>
      <vt:lpstr>ГТО</vt:lpstr>
      <vt:lpstr>МЕЖДУНАРОДНЫЙ СПОРТИВНЫЙ ФОРУМ "РОССИЯ - СПОРТИВНАЯ ДЕРЖАВА"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 из нас за ГТО!</dc:title>
  <dc:creator>Арина Винарь</dc:creator>
  <cp:lastModifiedBy>user</cp:lastModifiedBy>
  <cp:revision>9</cp:revision>
  <dcterms:created xsi:type="dcterms:W3CDTF">2016-12-15T11:25:32Z</dcterms:created>
  <dcterms:modified xsi:type="dcterms:W3CDTF">2017-09-21T07:37:44Z</dcterms:modified>
</cp:coreProperties>
</file>