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stroy.dtfive.ru/wp-content/uploads/2016/10/28-10-768x9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3" y="642918"/>
            <a:ext cx="4629181" cy="57864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tx1">
                      <a:alpha val="61000"/>
                    </a:schemeClr>
                  </a:solidFill>
                </a:ln>
              </a:rPr>
              <a:t>Интерьер жилого дома</a:t>
            </a:r>
            <a:endParaRPr lang="ru-RU" dirty="0">
              <a:ln>
                <a:solidFill>
                  <a:schemeClr val="tx1">
                    <a:alpha val="61000"/>
                  </a:schemeClr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429264"/>
            <a:ext cx="3349558" cy="91440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Учитель технологии: </a:t>
            </a:r>
          </a:p>
          <a:p>
            <a:pPr algn="l"/>
            <a:r>
              <a:rPr lang="ru-RU" dirty="0" err="1" smtClean="0"/>
              <a:t>Халирахманова</a:t>
            </a:r>
            <a:r>
              <a:rPr lang="ru-RU" dirty="0" smtClean="0"/>
              <a:t> Г.Ф.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643866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24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Зонирование с помощью арок</a:t>
            </a:r>
            <a:endParaRPr lang="ru-RU" dirty="0">
              <a:ln>
                <a:solidFill>
                  <a:schemeClr val="tx1">
                    <a:alpha val="24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5842" name="Picture 2" descr="http://visson-dmitrov.ru/wp-content/uploads/2014/07/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14422"/>
            <a:ext cx="4500594" cy="3375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844" name="Picture 4" descr="http://stroy.dtfive.ru/wp-content/uploads/2016/10/fdfdd660b18c73aa7d01ef51c680594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2357430"/>
            <a:ext cx="5336368" cy="4286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500042"/>
            <a:ext cx="3068948" cy="677214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36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Комната</a:t>
            </a:r>
            <a:endParaRPr lang="ru-RU" dirty="0">
              <a:ln>
                <a:solidFill>
                  <a:schemeClr val="tx1">
                    <a:alpha val="36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142984"/>
            <a:ext cx="914400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cs typeface="Arial" pitchFamily="34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cs typeface="Arial" pitchFamily="34" charset="0"/>
              </a:rPr>
              <a:t>Комната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cs typeface="Arial" pitchFamily="34" charset="0"/>
              </a:rPr>
              <a:t> —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cs typeface="Arial" pitchFamily="34" charset="0"/>
              </a:rPr>
              <a:t>это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cs typeface="Arial" pitchFamily="34" charset="0"/>
              </a:rPr>
              <a:t> одна из отдельных секций в квартире или доме, которая имеет свои стены, потолок, дверь, окно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pic>
        <p:nvPicPr>
          <p:cNvPr id="36867" name="Picture 3" descr="http://www.mebelshop.com/picture/yunit-mebel/793721/prihozhaya-blyuz-klen-venge-b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214554"/>
            <a:ext cx="5000660" cy="37318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71604" y="600076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Прихожая</a:t>
            </a:r>
            <a:endParaRPr lang="ru-RU" dirty="0"/>
          </a:p>
        </p:txBody>
      </p:sp>
      <p:pic>
        <p:nvPicPr>
          <p:cNvPr id="36869" name="Picture 5" descr="https://www.stilvodyplus.ru/uploads/gallery/145511980656bb5dbec7d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786058"/>
            <a:ext cx="4000528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86446" y="228599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Ванная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http://homeklondike.org/wp-content/uploads/2014/05/4-sofa-wind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2" name="Picture 4" descr="http://homeklondike.org/wp-content/uploads/2014/05/4-sofa-wind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5458446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4" name="Picture 6" descr="http://art-a-part.ru/wa-data/public/shop/products/26/61/16126/images/23479/23479.750x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2857496"/>
            <a:ext cx="5420728" cy="3786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85786" y="428625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Кухня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43636" y="207167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Спальня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s://mebel-proffy.ru/korpus-mebel/components/com_jshopping/files/img_products/full_glyanets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5238787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8" name="Picture 6" descr="http://st.hzcdn.com/simgs/0da1a583025c71e1_8-5912/transitional-home-offi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4134" y="3357562"/>
            <a:ext cx="4976387" cy="3324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14348" y="457200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Гостиная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Кабинет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st.hzcdn.com/simgs/60f19c8c01a8e275_8-1882/contemporary-home-gy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9"/>
            <a:ext cx="4329574" cy="2857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714876" y="107154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Тренажерная</a:t>
            </a:r>
          </a:p>
          <a:p>
            <a:pPr algn="ctr"/>
            <a:r>
              <a:rPr lang="ru-RU" dirty="0" smtClean="0"/>
              <a:t> комната</a:t>
            </a:r>
            <a:endParaRPr lang="ru-RU" dirty="0"/>
          </a:p>
        </p:txBody>
      </p:sp>
      <p:pic>
        <p:nvPicPr>
          <p:cNvPr id="40964" name="Picture 4" descr="http://st.hzcdn.com/simgs/2e61ae7d02eea3b0_8-9640/victorian-sunro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1916" y="2643182"/>
            <a:ext cx="5945961" cy="3948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2910" y="4071942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«Солнечная комната»(застекленная веранда)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6640848" cy="5172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43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Композиция интерьера</a:t>
            </a:r>
            <a:endParaRPr lang="ru-RU" dirty="0">
              <a:ln>
                <a:solidFill>
                  <a:schemeClr val="tx1">
                    <a:alpha val="43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183880" cy="2071702"/>
          </a:xfrm>
        </p:spPr>
        <p:txBody>
          <a:bodyPr/>
          <a:lstStyle/>
          <a:p>
            <a:r>
              <a:rPr lang="ru-RU" b="1" dirty="0" smtClean="0"/>
              <a:t>это особое расположение и соотношение его составных частей: мебели, светильников, бытового оборудования.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3071810"/>
            <a:ext cx="2571768" cy="321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Декоративное убранство- </a:t>
            </a:r>
            <a:r>
              <a:rPr lang="ru-RU" b="1" dirty="0" smtClean="0"/>
              <a:t>это декоративные элементы, украшающие быт человека: тканые ковры, посуда, цветы, картины, музыкальное оформление</a:t>
            </a:r>
          </a:p>
          <a:p>
            <a:endParaRPr lang="ru-RU" dirty="0"/>
          </a:p>
        </p:txBody>
      </p:sp>
      <p:pic>
        <p:nvPicPr>
          <p:cNvPr id="43010" name="Picture 2" descr="http://avatars.mds.yandex.net/get-pdb/27625/5ac4ae2f-e14f-4e9c-88fe-b5659d23ef94/s8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2500306"/>
            <a:ext cx="4119558" cy="4119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428604"/>
            <a:ext cx="4069080" cy="5886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37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Освещение</a:t>
            </a:r>
            <a:endParaRPr lang="ru-RU" dirty="0">
              <a:ln>
                <a:solidFill>
                  <a:schemeClr val="tx1">
                    <a:alpha val="37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183880" cy="418795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Общее</a:t>
            </a:r>
            <a:r>
              <a:rPr lang="ru-RU" dirty="0" smtClean="0"/>
              <a:t> – равномерно наполняет всё пространство светом (люстра в центре потолка).</a:t>
            </a:r>
          </a:p>
          <a:p>
            <a:r>
              <a:rPr lang="ru-RU" b="1" dirty="0" smtClean="0"/>
              <a:t>Местное</a:t>
            </a:r>
            <a:r>
              <a:rPr lang="ru-RU" dirty="0" smtClean="0"/>
              <a:t> – освещает одну функциональную зону или рабочую плоскость (торшер, бра, настольная лампа).</a:t>
            </a:r>
          </a:p>
          <a:p>
            <a:r>
              <a:rPr lang="ru-RU" b="1" dirty="0" smtClean="0"/>
              <a:t>Комбинированное</a:t>
            </a:r>
            <a:r>
              <a:rPr lang="ru-RU" dirty="0" smtClean="0"/>
              <a:t> – сочетание общего и местного освещения отдельных зон.</a:t>
            </a:r>
          </a:p>
          <a:p>
            <a:r>
              <a:rPr lang="ru-RU" b="1" dirty="0" smtClean="0"/>
              <a:t>Направленное</a:t>
            </a:r>
            <a:r>
              <a:rPr lang="ru-RU" dirty="0" smtClean="0"/>
              <a:t> – подчёркивает какой-либо элемент интерьера картину, статуэтку или цветы, узким световым потоком.</a:t>
            </a:r>
          </a:p>
          <a:p>
            <a:r>
              <a:rPr lang="ru-RU" b="1" dirty="0" smtClean="0"/>
              <a:t>Декоративное</a:t>
            </a:r>
            <a:r>
              <a:rPr lang="ru-RU" dirty="0" smtClean="0"/>
              <a:t> – подчёркивает общий эстетический замысел.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428604"/>
            <a:ext cx="3426138" cy="4629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42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Светильники</a:t>
            </a:r>
            <a:endParaRPr lang="ru-RU" dirty="0">
              <a:ln>
                <a:solidFill>
                  <a:schemeClr val="tx1">
                    <a:alpha val="42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4034" name="Picture 2" descr="https://220svet.ru/upload/iblock/d4e/torsher-maytoni-brionia-arm172-11-g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00108"/>
            <a:ext cx="2286016" cy="2571768"/>
          </a:xfrm>
          <a:prstGeom prst="rect">
            <a:avLst/>
          </a:prstGeom>
          <a:noFill/>
        </p:spPr>
      </p:pic>
      <p:pic>
        <p:nvPicPr>
          <p:cNvPr id="44036" name="Picture 4" descr="http://www.fedomo.ru/i/img/27/27019/arm901-06-r-lyustra-podvesnaya-maytoni-arte-6-plafonov-bronza-s-prozrachnym-bezhevyi-yantarnyi_27019_1000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000108"/>
            <a:ext cx="2395525" cy="2286016"/>
          </a:xfrm>
          <a:prstGeom prst="rect">
            <a:avLst/>
          </a:prstGeom>
          <a:noFill/>
        </p:spPr>
      </p:pic>
      <p:pic>
        <p:nvPicPr>
          <p:cNvPr id="44038" name="Picture 6" descr="http://xn--b1aahc7bdikl.xn--p1ai/upload/iblock/1f2/1f2795f90bf75203ad57e1c7a2c6c46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1000108"/>
            <a:ext cx="2643206" cy="2643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378619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Торшер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350043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Люстра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38576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Бра</a:t>
            </a:r>
            <a:endParaRPr lang="ru-RU" dirty="0"/>
          </a:p>
        </p:txBody>
      </p:sp>
      <p:pic>
        <p:nvPicPr>
          <p:cNvPr id="44040" name="Picture 8" descr="https://la-viva.ru/upload/12(7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4214818"/>
            <a:ext cx="3318497" cy="2198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42" name="Picture 10" descr="http://www.dosugar.ru/alboms/3/2003/nochniki_solntse_luna_zvezda_oblak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7686" y="4568948"/>
            <a:ext cx="2571768" cy="1860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7072330" y="600076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Ночник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3744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42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Виды оформления окон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46088" name="Picture 8" descr="https://fs00.infourok.ru/images/doc/233/90034/1/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000108"/>
            <a:ext cx="7215238" cy="5411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357298"/>
            <a:ext cx="792961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44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Оформление оконных и дверных проёмов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183880" cy="418795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Шторы</a:t>
            </a:r>
            <a:r>
              <a:rPr lang="ru-RU" dirty="0" smtClean="0"/>
              <a:t> – занавеси из </a:t>
            </a:r>
            <a:r>
              <a:rPr lang="ru-RU" dirty="0" err="1" smtClean="0"/>
              <a:t>непросвечивающихся</a:t>
            </a:r>
            <a:r>
              <a:rPr lang="ru-RU" dirty="0" smtClean="0"/>
              <a:t> тканей (бывают подъёмными и раздвижными).</a:t>
            </a:r>
          </a:p>
          <a:p>
            <a:r>
              <a:rPr lang="ru-RU" b="1" dirty="0" smtClean="0"/>
              <a:t>Гардины</a:t>
            </a:r>
            <a:r>
              <a:rPr lang="ru-RU" dirty="0" smtClean="0"/>
              <a:t> – занавеси на окне из мягкой набивной или прозрачной ткани, тюля, кружева, сетки, которые драпируются.</a:t>
            </a:r>
          </a:p>
          <a:p>
            <a:r>
              <a:rPr lang="ru-RU" b="1" dirty="0" smtClean="0"/>
              <a:t>Портьеры</a:t>
            </a:r>
            <a:r>
              <a:rPr lang="ru-RU" dirty="0" smtClean="0"/>
              <a:t> – занавеси на двери из </a:t>
            </a:r>
            <a:r>
              <a:rPr lang="ru-RU" dirty="0" err="1" smtClean="0"/>
              <a:t>непросвечивающейся</a:t>
            </a:r>
            <a:r>
              <a:rPr lang="ru-RU" dirty="0" smtClean="0"/>
              <a:t> плотной ткани, используемые для изоляции от света и шума и маскировки дверного проёма.</a:t>
            </a:r>
          </a:p>
          <a:p>
            <a:r>
              <a:rPr lang="ru-RU" b="1" dirty="0" smtClean="0"/>
              <a:t>Жалюзи</a:t>
            </a:r>
            <a:r>
              <a:rPr lang="ru-RU" dirty="0" smtClean="0"/>
              <a:t> – ряд пластин, соединённых между собой так, что они способны открываться, пропуская солнечный свет, и закрываться, изолируя комнату от улицы.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ivbo.ru/images/phocagallery/projects/d/darig/thumbs/phoca_thumb_l_interer-jilogo-doma-v-skolokovo-3992734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2714620"/>
            <a:ext cx="5729964" cy="3892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642918"/>
            <a:ext cx="82868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n>
                  <a:solidFill>
                    <a:schemeClr val="tx1">
                      <a:alpha val="33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Интерьер дома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 мир дома, обстановка, складывающаяся из отдельных элементов</a:t>
            </a:r>
            <a:r>
              <a:rPr lang="ru-RU" sz="26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.</a:t>
            </a:r>
            <a:endParaRPr lang="ru-RU" sz="2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4629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52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Отделка квартиры</a:t>
            </a:r>
            <a:endParaRPr lang="ru-RU" dirty="0">
              <a:ln>
                <a:solidFill>
                  <a:schemeClr val="tx1">
                    <a:alpha val="52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Общая </a:t>
            </a:r>
            <a:r>
              <a:rPr lang="ru-RU" b="1" u="sng" dirty="0" smtClean="0"/>
              <a:t>цветовая гамма </a:t>
            </a:r>
            <a:r>
              <a:rPr lang="ru-RU" b="1" dirty="0" smtClean="0"/>
              <a:t>помещения выбирается в зависимости от его назначения, размеров, освещенности и ориентации на стороны света.</a:t>
            </a:r>
            <a:endParaRPr lang="ru-RU" dirty="0" smtClean="0"/>
          </a:p>
          <a:p>
            <a:r>
              <a:rPr lang="ru-RU" b="1" dirty="0" smtClean="0"/>
              <a:t>Все материалы должны быть экологически</a:t>
            </a:r>
            <a:r>
              <a:rPr lang="ru-RU" b="1" u="sng" dirty="0" smtClean="0"/>
              <a:t> чистыми</a:t>
            </a:r>
            <a:endParaRPr lang="ru-RU" u="sng" dirty="0" smtClean="0"/>
          </a:p>
          <a:p>
            <a:r>
              <a:rPr lang="ru-RU" b="1" dirty="0" smtClean="0"/>
              <a:t>Излишняя </a:t>
            </a:r>
            <a:r>
              <a:rPr lang="ru-RU" b="1" u="sng" dirty="0" smtClean="0"/>
              <a:t>пестрота</a:t>
            </a:r>
            <a:r>
              <a:rPr lang="ru-RU" b="1" dirty="0" smtClean="0"/>
              <a:t> рано или поздно начинает раздражать человека.</a:t>
            </a:r>
            <a:endParaRPr lang="ru-RU" dirty="0" smtClean="0"/>
          </a:p>
          <a:p>
            <a:r>
              <a:rPr lang="ru-RU" b="1" u="sng" dirty="0" smtClean="0"/>
              <a:t>Ткани</a:t>
            </a:r>
            <a:r>
              <a:rPr lang="ru-RU" b="1" dirty="0" smtClean="0"/>
              <a:t> придают интерьеру неповторимый характер, создают атмосферу уюта и теплоты.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00042"/>
            <a:ext cx="6355096" cy="445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Стили в интерьере</a:t>
            </a:r>
            <a:endParaRPr lang="ru-RU" dirty="0">
              <a:ln>
                <a:solidFill>
                  <a:schemeClr val="tx1">
                    <a:alpha val="31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83880" cy="4187952"/>
          </a:xfrm>
        </p:spPr>
        <p:txBody>
          <a:bodyPr/>
          <a:lstStyle/>
          <a:p>
            <a:r>
              <a:rPr lang="ru-RU" b="1" u="sng" dirty="0" smtClean="0"/>
              <a:t>Стиль</a:t>
            </a:r>
            <a:r>
              <a:rPr lang="ru-RU" dirty="0" smtClean="0"/>
              <a:t>  — это совокупность признаков, художественного оформления.</a:t>
            </a:r>
          </a:p>
          <a:p>
            <a:pPr>
              <a:buNone/>
            </a:pPr>
            <a:r>
              <a:rPr lang="ru-RU" b="1" dirty="0" smtClean="0"/>
              <a:t>	Исторический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	Этнический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	Современный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7106" name="Picture 2" descr="https://blog.vivatstudio.com/wp-content/uploads/2015/08/Avangard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2000240"/>
            <a:ext cx="4882832" cy="4603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428604"/>
            <a:ext cx="5640716" cy="5172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Исторический стиль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0178" name="Picture 2" descr="https://blog.gnezdo-mall.ru/wp-content/uploads/2016/09/barokk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71546"/>
            <a:ext cx="3929090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0" name="Picture 4" descr="http://autodotpro.info/wp-content/uploads/2017/06/Gothic-Style-Decorate-your-Bedroom-Way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000109"/>
            <a:ext cx="3857652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2" name="Picture 6" descr="https://all4decor.ru/wp-content/uploads/2017/07/antichnyj-stil-v-interer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929066"/>
            <a:ext cx="3429024" cy="2519638"/>
          </a:xfrm>
          <a:prstGeom prst="rect">
            <a:avLst/>
          </a:prstGeom>
          <a:noFill/>
        </p:spPr>
      </p:pic>
      <p:pic>
        <p:nvPicPr>
          <p:cNvPr id="50184" name="Picture 8" descr="http://www.fashiongallery.club/uploads/gallery/36/Home_and_Interior-modern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929066"/>
            <a:ext cx="3929090" cy="261939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85852" y="350043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Барокко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72066" y="350043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Готика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657227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Модерн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642939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Античность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71480"/>
            <a:ext cx="5640716" cy="445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44000"/>
                    </a:schemeClr>
                  </a:solidFill>
                </a:ln>
              </a:rPr>
              <a:t>Этнический стиль</a:t>
            </a:r>
            <a:endParaRPr lang="ru-RU" dirty="0">
              <a:ln>
                <a:solidFill>
                  <a:schemeClr val="tx1">
                    <a:alpha val="44000"/>
                  </a:schemeClr>
                </a:solidFill>
              </a:ln>
            </a:endParaRPr>
          </a:p>
        </p:txBody>
      </p:sp>
      <p:pic>
        <p:nvPicPr>
          <p:cNvPr id="51202" name="Picture 2" descr="http://street-mebel.ru/uploads/articles/2014/001/vostochii/spalnya-v-vostochnom-sti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1214422"/>
            <a:ext cx="3615572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6" name="Picture 6" descr="http://idolza.com/a/f/f/fireplace-mantel-bookcase-designs-choosing-best-image-of-clipgoo-amazing-small-purple-country-living-room-christmas-decoration-by-design-decorating-with-knitted-quilt-maro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3714752"/>
            <a:ext cx="2786082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8" name="Picture 8" descr="https://sovetproraba.com/wp-content/uploads/2016/07/afrikanskiy-stil-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142984"/>
            <a:ext cx="4340536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14348" y="421481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Африканский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715140" y="407194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Восточный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86512" y="621508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Кантри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71480"/>
            <a:ext cx="6783724" cy="445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19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Современный</a:t>
            </a:r>
            <a:endParaRPr lang="ru-RU" dirty="0">
              <a:ln>
                <a:solidFill>
                  <a:schemeClr val="tx1">
                    <a:alpha val="19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2226" name="Picture 2" descr="http://www.lida-anton.ru/sites/default/files/avangard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14422"/>
            <a:ext cx="3643338" cy="2732504"/>
          </a:xfrm>
          <a:prstGeom prst="rect">
            <a:avLst/>
          </a:prstGeom>
          <a:noFill/>
        </p:spPr>
      </p:pic>
      <p:pic>
        <p:nvPicPr>
          <p:cNvPr id="52228" name="Picture 4" descr="http://el-ab.ru/foto10.png?i=26702&amp;k=potolki-haj-tek-fot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285860"/>
            <a:ext cx="3810026" cy="2857520"/>
          </a:xfrm>
          <a:prstGeom prst="rect">
            <a:avLst/>
          </a:prstGeom>
          <a:noFill/>
        </p:spPr>
      </p:pic>
      <p:pic>
        <p:nvPicPr>
          <p:cNvPr id="52230" name="Picture 6" descr="http://ic.pics.livejournal.com/julbars/15774881/37960/37960_9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3714752"/>
            <a:ext cx="3714776" cy="283065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414338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Авангард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15140" y="428625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Хай-тек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72198" y="628652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Минимализм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http://street-mebel.ru/uploads/articles/2014/001/garmonichnye%20cveta/garmonichnye-cveta-v-interere-%D1%81he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14422"/>
            <a:ext cx="6275821" cy="50720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785794"/>
            <a:ext cx="5286412" cy="571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>
                      <a:alpha val="29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Цвет в интерьере.</a:t>
            </a:r>
            <a:br>
              <a:rPr lang="ru-RU" dirty="0" smtClean="0">
                <a:ln>
                  <a:solidFill>
                    <a:schemeClr val="tx1">
                      <a:alpha val="29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ln>
                  <a:solidFill>
                    <a:schemeClr val="tx1">
                      <a:alpha val="29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Гармония цвета</a:t>
            </a:r>
            <a:endParaRPr lang="ru-RU" dirty="0">
              <a:ln>
                <a:solidFill>
                  <a:schemeClr val="tx1">
                    <a:alpha val="29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928670"/>
            <a:ext cx="6283658" cy="660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>
                      <a:alpha val="42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Практическая работа</a:t>
            </a:r>
            <a:br>
              <a:rPr lang="ru-RU" dirty="0" smtClean="0">
                <a:ln>
                  <a:solidFill>
                    <a:schemeClr val="tx1">
                      <a:alpha val="42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ln>
                  <a:solidFill>
                    <a:schemeClr val="tx1">
                      <a:alpha val="42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«Дизайн-интерьер»</a:t>
            </a:r>
            <a:endParaRPr lang="ru-RU" dirty="0">
              <a:ln>
                <a:solidFill>
                  <a:schemeClr val="tx1">
                    <a:alpha val="42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183880" cy="3143272"/>
          </a:xfrm>
        </p:spPr>
        <p:txBody>
          <a:bodyPr/>
          <a:lstStyle/>
          <a:p>
            <a:r>
              <a:rPr lang="ru-RU" dirty="0" smtClean="0"/>
              <a:t>1. Нарисовать комнату подростка</a:t>
            </a:r>
          </a:p>
          <a:p>
            <a:r>
              <a:rPr lang="ru-RU" dirty="0" smtClean="0"/>
              <a:t>2. Выбор и обоснование стиля и цветовой гаммы</a:t>
            </a:r>
          </a:p>
          <a:p>
            <a:r>
              <a:rPr lang="ru-RU" dirty="0" smtClean="0"/>
              <a:t>3. Наполнение интерьера декором</a:t>
            </a:r>
          </a:p>
          <a:p>
            <a:r>
              <a:rPr lang="ru-RU" dirty="0" smtClean="0"/>
              <a:t>4. Оформление окон и дверей</a:t>
            </a:r>
          </a:p>
          <a:p>
            <a:r>
              <a:rPr lang="ru-RU" dirty="0" smtClean="0"/>
              <a:t>5. Подбор освещения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715304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84000"/>
                    </a:schemeClr>
                  </a:solidFill>
                </a:ln>
              </a:rPr>
              <a:t>Факторы, влияющие на интерьер жилого дома</a:t>
            </a:r>
            <a:endParaRPr lang="ru-RU" dirty="0">
              <a:ln>
                <a:solidFill>
                  <a:schemeClr val="tx1">
                    <a:alpha val="84000"/>
                  </a:schemeClr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85926"/>
            <a:ext cx="7072362" cy="3786214"/>
          </a:xfrm>
          <a:ln>
            <a:noFill/>
          </a:ln>
        </p:spPr>
        <p:txBody>
          <a:bodyPr/>
          <a:lstStyle/>
          <a:p>
            <a:r>
              <a:rPr lang="ru-RU" dirty="0" smtClean="0"/>
              <a:t>1. Потребности человека</a:t>
            </a:r>
          </a:p>
          <a:p>
            <a:r>
              <a:rPr lang="ru-RU" dirty="0" smtClean="0"/>
              <a:t>2. Традиции общества</a:t>
            </a:r>
          </a:p>
          <a:p>
            <a:r>
              <a:rPr lang="ru-RU" dirty="0" smtClean="0"/>
              <a:t>3. Мода</a:t>
            </a:r>
          </a:p>
          <a:p>
            <a:r>
              <a:rPr lang="ru-RU" dirty="0" smtClean="0"/>
              <a:t>4. Условия строительства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77000"/>
                    </a:schemeClr>
                  </a:solidFill>
                </a:ln>
              </a:rPr>
              <a:t>Основные качества интерьера</a:t>
            </a:r>
            <a:endParaRPr lang="ru-RU" dirty="0">
              <a:ln>
                <a:solidFill>
                  <a:schemeClr val="tx1">
                    <a:alpha val="77000"/>
                  </a:schemeClr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183880" cy="5000660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 smtClean="0"/>
              <a:t>Функциональные качества</a:t>
            </a:r>
            <a:r>
              <a:rPr lang="ru-RU" sz="3400" dirty="0" smtClean="0"/>
              <a:t> способствуют нормальным условиям жизни семьи, чем рациональнее планировка, чем удобнее расставлена мебель и оборудование, тем проще и комфортнее жильё</a:t>
            </a:r>
          </a:p>
          <a:p>
            <a:r>
              <a:rPr lang="ru-RU" sz="3400" b="1" dirty="0" smtClean="0"/>
              <a:t>Гигиенические качества</a:t>
            </a:r>
            <a:r>
              <a:rPr lang="ru-RU" sz="3400" dirty="0" smtClean="0"/>
              <a:t> – это обеспечение звуковой изоляции, хорошего воздухообмена, нормальной тепловоздушной среды, бесперебойной работы санитарно-гигиенического оборудования.</a:t>
            </a:r>
          </a:p>
          <a:p>
            <a:r>
              <a:rPr lang="ru-RU" sz="3400" b="1" dirty="0" smtClean="0"/>
              <a:t>Эстетические качества</a:t>
            </a:r>
            <a:r>
              <a:rPr lang="ru-RU" sz="3400" dirty="0" smtClean="0"/>
              <a:t> интерьера – это гармония вещей и пространства, их целостность и согласованность. Выбирают как расположить вещи в пространстве, их соответствие друг другу, озеленение.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b="1" dirty="0" smtClean="0">
                <a:ln>
                  <a:solidFill>
                    <a:schemeClr val="tx1">
                      <a:alpha val="57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Функциональные зоны </a:t>
            </a:r>
            <a:r>
              <a:rPr lang="ru-RU" b="1" dirty="0" smtClean="0"/>
              <a:t>- это отдельные участки помещения, где проходят определенные жизненные процессы: сон, отправление личной гигиены, питание, обучение, отдых.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>
                <a:ln>
                  <a:solidFill>
                    <a:schemeClr val="tx1">
                      <a:alpha val="41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Зонирование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/>
              <a:t>- это разделение пространства на отдельные зоны в одной комнате. </a:t>
            </a:r>
          </a:p>
          <a:p>
            <a:pPr>
              <a:buNone/>
            </a:pPr>
            <a:r>
              <a:rPr lang="ru-RU" b="1" dirty="0" smtClean="0"/>
              <a:t>	Для этого используют мебель и элементы оборудования.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6766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84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Зонирование с помощью перегородок</a:t>
            </a:r>
            <a:endParaRPr lang="ru-RU" dirty="0">
              <a:ln>
                <a:solidFill>
                  <a:schemeClr val="tx1">
                    <a:alpha val="84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746" name="Picture 2" descr="https://i04.fotocdn.net/s12/162/public_pin_m/201/23210743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643050"/>
            <a:ext cx="4429156" cy="2952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4" descr="http://aboutdoors.ru/wp-content/uploads/dekor-peregorodk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3128960"/>
            <a:ext cx="4714868" cy="3300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6572296" cy="642942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83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Зоны драпировки</a:t>
            </a:r>
            <a:endParaRPr lang="ru-RU" dirty="0">
              <a:ln>
                <a:solidFill>
                  <a:schemeClr val="tx1">
                    <a:alpha val="83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2772" name="Picture 4" descr="https://avatars.mds.yandex.net/get-pdb/27625/6cc7f08c-b8f3-4382-a397-99425a2058d8/s8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3143248"/>
            <a:ext cx="4524364" cy="3393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0" name="Picture 2" descr="http://photoudom.ru/photo/34/349cbb46def9ccc8dc5dd068d183aa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214422"/>
            <a:ext cx="4714908" cy="3141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61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Зонирование по полу</a:t>
            </a:r>
            <a:endParaRPr lang="ru-RU" dirty="0">
              <a:ln>
                <a:solidFill>
                  <a:schemeClr val="tx1">
                    <a:alpha val="61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3794" name="Picture 2" descr="http://one-remont.ru/wp-content/uploads/2017/04/%D0%97%D0%BE%D0%BD%D0%B8%D1%80%D0%BE%D0%B2%D0%B0%D0%BD%D0%B8%D0%B5-%D0%BF%D0%B0%D1%80%D0%BA%D0%B5%D1%82%D0%BE%D0%B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5286412" cy="3703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 descr="https://yourroom.ru/images/ld_zoni_poli-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1879776"/>
            <a:ext cx="4572032" cy="4781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5886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>
                      <a:alpha val="29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Зонирование по потолку</a:t>
            </a:r>
            <a:endParaRPr lang="ru-RU" dirty="0">
              <a:ln>
                <a:solidFill>
                  <a:schemeClr val="tx1">
                    <a:alpha val="29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818" name="Picture 2" descr="http://kuhnyagid.ru/wp-content/uploads/2015/09/podvesnoj_potolok_na_kuhne_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357298"/>
            <a:ext cx="735811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153</TotalTime>
  <Words>237</Words>
  <PresentationFormat>Экран (4:3)</PresentationFormat>
  <Paragraphs>83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Интерьер жилого дома</vt:lpstr>
      <vt:lpstr>Слайд 2</vt:lpstr>
      <vt:lpstr>Факторы, влияющие на интерьер жилого дома</vt:lpstr>
      <vt:lpstr>Основные качества интерьера</vt:lpstr>
      <vt:lpstr>Слайд 5</vt:lpstr>
      <vt:lpstr>Зонирование с помощью перегородок</vt:lpstr>
      <vt:lpstr>Зоны драпировки</vt:lpstr>
      <vt:lpstr>Зонирование по полу</vt:lpstr>
      <vt:lpstr>Зонирование по потолку</vt:lpstr>
      <vt:lpstr>Зонирование с помощью арок</vt:lpstr>
      <vt:lpstr>Комната</vt:lpstr>
      <vt:lpstr>Слайд 12</vt:lpstr>
      <vt:lpstr>Слайд 13</vt:lpstr>
      <vt:lpstr>Слайд 14</vt:lpstr>
      <vt:lpstr>Композиция интерьера</vt:lpstr>
      <vt:lpstr>Освещение</vt:lpstr>
      <vt:lpstr>Светильники</vt:lpstr>
      <vt:lpstr>Виды оформления окон  </vt:lpstr>
      <vt:lpstr>Оформление оконных и дверных проёмов </vt:lpstr>
      <vt:lpstr>Отделка квартиры</vt:lpstr>
      <vt:lpstr>Стили в интерьере</vt:lpstr>
      <vt:lpstr>Исторический стиль</vt:lpstr>
      <vt:lpstr>Этнический стиль</vt:lpstr>
      <vt:lpstr>Современный</vt:lpstr>
      <vt:lpstr>Цвет в интерьере. Гармония цвета</vt:lpstr>
      <vt:lpstr>Практическая работа «Дизайн-интерьер»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Интерьер жилого дома</dc:title>
  <dc:creator>ОСОШ 24 админ</dc:creator>
  <cp:lastModifiedBy>ОСОШ 24 админ</cp:lastModifiedBy>
  <cp:revision>58</cp:revision>
  <dcterms:created xsi:type="dcterms:W3CDTF">2017-09-04T10:07:59Z</dcterms:created>
  <dcterms:modified xsi:type="dcterms:W3CDTF">2017-09-21T08:20:58Z</dcterms:modified>
</cp:coreProperties>
</file>