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69" r:id="rId2"/>
    <p:sldId id="257" r:id="rId3"/>
    <p:sldId id="27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5" r:id="rId12"/>
    <p:sldId id="271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39" autoAdjust="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22767-7CCC-4460-820C-A6EEDC71E451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89C4B8-70B6-4A41-80D5-02ADFE6765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286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9FF2A-4366-4015-80CD-770BC6967CF6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BD4C4-AB09-4F9E-9FDB-31CF14FA54D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9FF2A-4366-4015-80CD-770BC6967CF6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BD4C4-AB09-4F9E-9FDB-31CF14FA54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9FF2A-4366-4015-80CD-770BC6967CF6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BD4C4-AB09-4F9E-9FDB-31CF14FA54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9FF2A-4366-4015-80CD-770BC6967CF6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BD4C4-AB09-4F9E-9FDB-31CF14FA54D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9FF2A-4366-4015-80CD-770BC6967CF6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BD4C4-AB09-4F9E-9FDB-31CF14FA54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9FF2A-4366-4015-80CD-770BC6967CF6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BD4C4-AB09-4F9E-9FDB-31CF14FA54D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9FF2A-4366-4015-80CD-770BC6967CF6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BD4C4-AB09-4F9E-9FDB-31CF14FA54D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9FF2A-4366-4015-80CD-770BC6967CF6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BD4C4-AB09-4F9E-9FDB-31CF14FA54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9FF2A-4366-4015-80CD-770BC6967CF6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BD4C4-AB09-4F9E-9FDB-31CF14FA54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9FF2A-4366-4015-80CD-770BC6967CF6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BD4C4-AB09-4F9E-9FDB-31CF14FA54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9FF2A-4366-4015-80CD-770BC6967CF6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BD4C4-AB09-4F9E-9FDB-31CF14FA54D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729FF2A-4366-4015-80CD-770BC6967CF6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01BD4C4-AB09-4F9E-9FDB-31CF14FA54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gotovie-prezentacii.ru/wp-content/uploads/2013/02/schoo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1"/>
            <a:ext cx="8712967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2862026"/>
            <a:ext cx="6994779" cy="2063431"/>
          </a:xfrm>
        </p:spPr>
        <p:txBody>
          <a:bodyPr/>
          <a:lstStyle/>
          <a:p>
            <a:pPr marL="18288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ГБОУ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«Школа №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1460» </a:t>
            </a:r>
            <a:r>
              <a:rPr lang="en-US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Класс 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 «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Б»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Проектная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работа по теме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: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 «Кронштадт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– город морской и воинской славы»</a:t>
            </a:r>
            <a:r>
              <a:rPr lang="ru-RU" sz="2000" dirty="0">
                <a:solidFill>
                  <a:schemeClr val="tx1"/>
                </a:solidFill>
                <a:effectLst/>
                <a:latin typeface="Calibri"/>
                <a:ea typeface="Times New Roman"/>
                <a:cs typeface="Times New Roman"/>
              </a:rPr>
              <a:t/>
            </a:r>
            <a:br>
              <a:rPr lang="ru-RU" sz="2000" dirty="0">
                <a:solidFill>
                  <a:schemeClr val="tx1"/>
                </a:solidFill>
                <a:effectLst/>
                <a:latin typeface="Calibri"/>
                <a:ea typeface="Times New Roman"/>
                <a:cs typeface="Times New Roman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Calibri"/>
                <a:ea typeface="Times New Roman"/>
                <a:cs typeface="Times New Roman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Calibri"/>
                <a:ea typeface="Times New Roman"/>
                <a:cs typeface="Times New Roman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Москва. 2016год 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http://to-world-travel.ru/img/2015/042500/334368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650" y="620688"/>
            <a:ext cx="4320481" cy="22713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934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310" y="260648"/>
            <a:ext cx="7416824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927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pPr marL="45720" lvl="0" indent="0" algn="ctr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27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Анкетирование</a:t>
            </a:r>
            <a: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ходе анкетирования выяснилось</a:t>
            </a:r>
            <a:r>
              <a:rPr lang="en-US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что мои одноклассники мало знают о Кронштадте и о его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славе. 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Ребятам было интересно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и я с удовольствием им рассказал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героической истории военно-морского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города.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214562"/>
            <a:ext cx="5688632" cy="3806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192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gotovie-prezentacii.ru/wp-content/uploads/2013/02/schoo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5"/>
            <a:ext cx="8280920" cy="604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899592" y="188640"/>
            <a:ext cx="7200799" cy="5746025"/>
          </a:xfrm>
        </p:spPr>
        <p:txBody>
          <a:bodyPr>
            <a:noAutofit/>
          </a:bodyPr>
          <a:lstStyle/>
          <a:p>
            <a:pPr algn="ctr"/>
            <a:endParaRPr lang="ru-RU" sz="2400" b="1" dirty="0" smtClean="0"/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ходе работы над проектом я узнал много интересного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Кронштадте.       </a:t>
            </a:r>
            <a:endPara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1.Построенная Петром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 крепость постоянно укреплялась и перевооружалась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2.Во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времена защитники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крепости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давали отпор врагу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3.Мореплаватели из Кронштадта составили морские карты</a:t>
            </a:r>
            <a:r>
              <a:rPr lang="en-US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открыли новые острова и даже материк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нтарктиду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4.Кронштадт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и остается военно-морской базой Балтийского</a:t>
            </a:r>
          </a:p>
          <a:p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Флота.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 представил свой проект в классе.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мои одноклассники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знают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Кронштадте</a:t>
            </a:r>
            <a:r>
              <a:rPr lang="en-US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о городе морской и воинской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славы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26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592" y="1500900"/>
            <a:ext cx="5256584" cy="4994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476672"/>
            <a:ext cx="6102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Выдвинутая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мной гипотеза подтвердилась.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Кронштадт – город морской и воинской славы.</a:t>
            </a:r>
          </a:p>
        </p:txBody>
      </p:sp>
    </p:spTree>
    <p:extLst>
      <p:ext uri="{BB962C8B-B14F-4D97-AF65-F5344CB8AC3E}">
        <p14:creationId xmlns:p14="http://schemas.microsoft.com/office/powerpoint/2010/main" val="213654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6633"/>
            <a:ext cx="5256584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664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http://gotovie-prezentacii.ru/wp-content/uploads/2013/02/schoo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3" y="233197"/>
            <a:ext cx="8892480" cy="734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332656"/>
            <a:ext cx="792088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исследования 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Кронштадт является городом морской и воинской славы,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вся его история -  это символ  мужества, храбрости стойкости и героизма защитников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Отечества.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Кронштадт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история Кронштадта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доказать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Кронштадт –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город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морской и воинской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славы.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собрать необходимые факты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–  найти информацию из различных источников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 проекта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выявить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знают ли мои одноклассники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героическую историю Кронштадта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литературой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интернет - источниками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зучение литературы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походы в Морской краеведческий музей города Кронштадта.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Мини-исследование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по теме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Основание Кронштадта</a:t>
            </a: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Город- крепость</a:t>
            </a: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Мореплаватели из Кронштадта</a:t>
            </a: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Кронштадт -  в годы войны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Кронштадт - сегодня.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3.Анкетирование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Выводы.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5.Результат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31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8064896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493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1415"/>
            <a:ext cx="7992888" cy="6479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244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9600"/>
            <a:ext cx="7848872" cy="6315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822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5974"/>
            <a:ext cx="7776864" cy="6391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214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0590"/>
            <a:ext cx="7650350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566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4537"/>
            <a:ext cx="7704856" cy="6258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180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744</TotalTime>
  <Words>249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ГБОУ «Школа №1460»  Класс  3 «Б» Проектная работа по теме:  «Кронштадт – город морской и воинской славы»   Москва. 2016год 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Анкетирование В ходе анкетирования выяснилось, что мои одноклассники мало знают о Кронштадте и о его славе.  Ребятам было интересно, и я с удовольствием им рассказал о героической истории военно-морского города.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«Школа №1460»</dc:title>
  <dc:creator>Иван</dc:creator>
  <cp:lastModifiedBy>Иван</cp:lastModifiedBy>
  <cp:revision>64</cp:revision>
  <dcterms:created xsi:type="dcterms:W3CDTF">2017-01-18T21:09:20Z</dcterms:created>
  <dcterms:modified xsi:type="dcterms:W3CDTF">2017-09-21T20:20:44Z</dcterms:modified>
</cp:coreProperties>
</file>