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7" r:id="rId10"/>
    <p:sldId id="266" r:id="rId11"/>
    <p:sldId id="265" r:id="rId12"/>
    <p:sldId id="259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6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861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283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2728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314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5249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3371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436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334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8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988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692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505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379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924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579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328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C4E3C-01FD-48A9-9137-038EA0BD35C8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9523FCC-94E6-47B0-8A0B-985EC3296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649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62944" y="678874"/>
            <a:ext cx="4682837" cy="227214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Подробное изложение 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2945" y="2576946"/>
            <a:ext cx="6788728" cy="1066800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«Кедр» по Евгению </a:t>
            </a:r>
            <a:r>
              <a:rPr lang="ru-RU" sz="3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Чарушину</a:t>
            </a:r>
            <a:endParaRPr lang="ru-RU" sz="36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класс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2944" y="4336473"/>
            <a:ext cx="551411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Подготовила </a:t>
            </a:r>
          </a:p>
          <a:p>
            <a:pPr algn="ctr"/>
            <a:r>
              <a:rPr lang="ru-RU" sz="3200" dirty="0" err="1" smtClean="0">
                <a:solidFill>
                  <a:srgbClr val="0070C0"/>
                </a:solidFill>
              </a:rPr>
              <a:t>Атапина</a:t>
            </a:r>
            <a:r>
              <a:rPr lang="ru-RU" sz="3200" dirty="0" smtClean="0">
                <a:solidFill>
                  <a:srgbClr val="0070C0"/>
                </a:solidFill>
              </a:rPr>
              <a:t> Е.В. 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Учитель начальных классов  ГБОУ СОШ № 291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7" name="Picture 2" descr="https://zelenyjmir.ru/wp-content/uploads/2017/06/Kedrovoe-derevo-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325" y="180110"/>
            <a:ext cx="4257963" cy="638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93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6" y="401782"/>
            <a:ext cx="10875819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Вопросы и задания к тексту</a:t>
            </a:r>
          </a:p>
          <a:p>
            <a:pPr algn="ctr"/>
            <a:endParaRPr lang="ru-RU" sz="3200" b="1" dirty="0" smtClean="0">
              <a:solidFill>
                <a:srgbClr val="0070C0"/>
              </a:solidFill>
            </a:endParaRPr>
          </a:p>
          <a:p>
            <a:r>
              <a:rPr lang="ru-RU" sz="3200" dirty="0" smtClean="0"/>
              <a:t>1.Почему кедр называют кладовой для лесных жителей?</a:t>
            </a:r>
          </a:p>
          <a:p>
            <a:r>
              <a:rPr lang="ru-RU" sz="3200" dirty="0" smtClean="0"/>
              <a:t>2.Почему у кедра живёт много зверей?</a:t>
            </a:r>
          </a:p>
          <a:p>
            <a:r>
              <a:rPr lang="ru-RU" sz="3200" dirty="0" smtClean="0"/>
              <a:t>3.Кого кормит кедр?</a:t>
            </a:r>
          </a:p>
          <a:p>
            <a:r>
              <a:rPr lang="ru-RU" sz="3200" dirty="0" smtClean="0"/>
              <a:t>4.Кто такие кедровки?</a:t>
            </a:r>
          </a:p>
          <a:p>
            <a:r>
              <a:rPr lang="ru-RU" sz="3200" dirty="0" smtClean="0"/>
              <a:t>5.Какова тема текста?</a:t>
            </a:r>
          </a:p>
          <a:p>
            <a:r>
              <a:rPr lang="ru-RU" sz="3200" dirty="0" smtClean="0"/>
              <a:t>6.Определите его главную мысль.</a:t>
            </a:r>
          </a:p>
          <a:p>
            <a:r>
              <a:rPr lang="ru-RU" sz="3200" dirty="0" smtClean="0"/>
              <a:t>7.Придумайте такое заглавие для текста, чтобы оно отражало главную мысль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346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783" y="346364"/>
            <a:ext cx="1094509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Орфографическая подготовка</a:t>
            </a:r>
          </a:p>
          <a:p>
            <a:endParaRPr lang="ru-RU" sz="2400" dirty="0" smtClean="0">
              <a:solidFill>
                <a:srgbClr val="0070C0"/>
              </a:solidFill>
            </a:endParaRPr>
          </a:p>
          <a:p>
            <a:r>
              <a:rPr lang="ru-RU" sz="2400" dirty="0" smtClean="0">
                <a:solidFill>
                  <a:srgbClr val="0070C0"/>
                </a:solidFill>
              </a:rPr>
              <a:t>1.Объясните написание пропущенных букв:</a:t>
            </a:r>
          </a:p>
          <a:p>
            <a:r>
              <a:rPr lang="ru-RU" sz="2800" i="1" dirty="0" err="1" smtClean="0"/>
              <a:t>Настоящ</a:t>
            </a:r>
            <a:r>
              <a:rPr lang="ru-RU" sz="2800" i="1" dirty="0" smtClean="0"/>
              <a:t>…я, л…</a:t>
            </a:r>
            <a:r>
              <a:rPr lang="ru-RU" sz="2800" i="1" dirty="0" err="1" smtClean="0"/>
              <a:t>сных</a:t>
            </a:r>
            <a:r>
              <a:rPr lang="ru-RU" sz="2800" i="1" dirty="0" smtClean="0"/>
              <a:t>, ж…</a:t>
            </a:r>
            <a:r>
              <a:rPr lang="ru-RU" sz="2800" i="1" dirty="0" err="1" smtClean="0"/>
              <a:t>телей</a:t>
            </a:r>
            <a:r>
              <a:rPr lang="ru-RU" sz="2800" i="1" dirty="0"/>
              <a:t>,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зв</a:t>
            </a:r>
            <a:r>
              <a:rPr lang="ru-RU" sz="2800" i="1" dirty="0" smtClean="0"/>
              <a:t>…</a:t>
            </a:r>
            <a:r>
              <a:rPr lang="ru-RU" sz="2800" i="1" dirty="0" err="1" smtClean="0"/>
              <a:t>рьков</a:t>
            </a:r>
            <a:r>
              <a:rPr lang="ru-RU" sz="2800" i="1" dirty="0" smtClean="0"/>
              <a:t>, ш…</a:t>
            </a:r>
            <a:r>
              <a:rPr lang="ru-RU" sz="2800" i="1" dirty="0" err="1" smtClean="0"/>
              <a:t>шку</a:t>
            </a:r>
            <a:r>
              <a:rPr lang="ru-RU" sz="2800" i="1" dirty="0" smtClean="0"/>
              <a:t>, ос…</a:t>
            </a:r>
            <a:r>
              <a:rPr lang="ru-RU" sz="2800" i="1" dirty="0" err="1" smtClean="0"/>
              <a:t>нью</a:t>
            </a:r>
            <a:r>
              <a:rPr lang="ru-RU" sz="2800" i="1" dirty="0" smtClean="0"/>
              <a:t>, ж…</a:t>
            </a:r>
            <a:r>
              <a:rPr lang="ru-RU" sz="2800" i="1" dirty="0" err="1" smtClean="0"/>
              <a:t>вут</a:t>
            </a:r>
            <a:r>
              <a:rPr lang="ru-RU" sz="2800" i="1" dirty="0" smtClean="0"/>
              <a:t>, к…</a:t>
            </a:r>
            <a:r>
              <a:rPr lang="ru-RU" sz="2800" i="1" dirty="0" err="1" smtClean="0"/>
              <a:t>дровки</a:t>
            </a:r>
            <a:r>
              <a:rPr lang="ru-RU" sz="2800" i="1" dirty="0" smtClean="0"/>
              <a:t>, з…мой, гол…дно, </a:t>
            </a:r>
            <a:r>
              <a:rPr lang="ru-RU" sz="2800" i="1" dirty="0" err="1" smtClean="0"/>
              <a:t>пряч</a:t>
            </a:r>
            <a:r>
              <a:rPr lang="ru-RU" sz="2800" i="1" dirty="0" smtClean="0"/>
              <a:t>…т, з…пас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sz="2400" dirty="0" smtClean="0">
                <a:solidFill>
                  <a:srgbClr val="0070C0"/>
                </a:solidFill>
              </a:rPr>
              <a:t>2.Назовите непроверяемые безударные гласные в словарных словах:</a:t>
            </a:r>
            <a:r>
              <a:rPr lang="ru-RU" dirty="0" smtClean="0"/>
              <a:t> </a:t>
            </a:r>
            <a:r>
              <a:rPr lang="ru-RU" sz="2800" i="1" dirty="0" smtClean="0"/>
              <a:t>орешек, синицы. </a:t>
            </a:r>
            <a:r>
              <a:rPr lang="ru-RU" sz="2400" dirty="0" smtClean="0">
                <a:solidFill>
                  <a:srgbClr val="0070C0"/>
                </a:solidFill>
              </a:rPr>
              <a:t>Запомните их правописание или проверьте себя по словарю.</a:t>
            </a:r>
          </a:p>
          <a:p>
            <a:endParaRPr lang="ru-RU" sz="2400" dirty="0">
              <a:solidFill>
                <a:srgbClr val="0070C0"/>
              </a:solidFill>
            </a:endParaRPr>
          </a:p>
          <a:p>
            <a:r>
              <a:rPr lang="ru-RU" sz="2400" dirty="0" smtClean="0">
                <a:solidFill>
                  <a:srgbClr val="0070C0"/>
                </a:solidFill>
              </a:rPr>
              <a:t>3.Найдите слова с мягким знаком. Объясните их правописание. </a:t>
            </a:r>
            <a:r>
              <a:rPr lang="ru-RU" sz="2800" i="1" dirty="0" smtClean="0"/>
              <a:t>(Весь, день, осенью).</a:t>
            </a:r>
          </a:p>
          <a:p>
            <a:r>
              <a:rPr lang="ru-RU" sz="2400" i="1" dirty="0" smtClean="0">
                <a:solidFill>
                  <a:srgbClr val="0070C0"/>
                </a:solidFill>
              </a:rPr>
              <a:t>4.Запомните правописание слов: </a:t>
            </a:r>
            <a:r>
              <a:rPr lang="ru-RU" sz="2800" i="1" dirty="0" smtClean="0"/>
              <a:t>много, голодно, вынет.</a:t>
            </a:r>
          </a:p>
          <a:p>
            <a:endParaRPr lang="ru-RU" sz="2800" i="1" dirty="0" smtClean="0"/>
          </a:p>
          <a:p>
            <a:r>
              <a:rPr lang="ru-RU" sz="2400" i="1" dirty="0" smtClean="0">
                <a:solidFill>
                  <a:srgbClr val="0070C0"/>
                </a:solidFill>
              </a:rPr>
              <a:t>5.Запомните раздельное написание</a:t>
            </a:r>
            <a:r>
              <a:rPr lang="ru-RU" sz="2800" i="1" dirty="0" smtClean="0"/>
              <a:t>: не жалко, </a:t>
            </a:r>
            <a:r>
              <a:rPr lang="ru-RU" sz="2800" i="1" dirty="0"/>
              <a:t>н</a:t>
            </a:r>
            <a:r>
              <a:rPr lang="ru-RU" sz="2800" i="1" dirty="0" smtClean="0"/>
              <a:t>а нём.</a:t>
            </a:r>
          </a:p>
          <a:p>
            <a:r>
              <a:rPr lang="ru-RU" sz="2400" i="1" dirty="0" smtClean="0"/>
              <a:t> </a:t>
            </a:r>
            <a:endParaRPr lang="ru-RU" sz="2400" i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51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8655" y="471055"/>
            <a:ext cx="1159625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Самостоятельная работа</a:t>
            </a:r>
          </a:p>
          <a:p>
            <a:r>
              <a:rPr lang="ru-RU" sz="3600" dirty="0" smtClean="0"/>
              <a:t>1.Сколько частей в тексте? (3 части)</a:t>
            </a:r>
          </a:p>
          <a:p>
            <a:r>
              <a:rPr lang="ru-RU" sz="3600" dirty="0" smtClean="0"/>
              <a:t>2.О чём идёт речь в каждой из них?</a:t>
            </a:r>
          </a:p>
          <a:p>
            <a:r>
              <a:rPr lang="ru-RU" sz="3600" dirty="0" smtClean="0"/>
              <a:t>3.Прочитайте вводную часть. О чём говорится? Как её можно озаглавить?</a:t>
            </a:r>
          </a:p>
          <a:p>
            <a:r>
              <a:rPr lang="ru-RU" sz="3600" dirty="0" smtClean="0"/>
              <a:t>4.О чём говорится в основной части? Как её можно озаглавить?</a:t>
            </a:r>
          </a:p>
          <a:p>
            <a:r>
              <a:rPr lang="ru-RU" sz="3600" dirty="0" smtClean="0"/>
              <a:t>5.Сколько предложений в заключительной части?</a:t>
            </a:r>
          </a:p>
          <a:p>
            <a:r>
              <a:rPr lang="ru-RU" sz="3600" dirty="0" smtClean="0"/>
              <a:t>6.Запишите текст, каждую часть пишите с красной строки.</a:t>
            </a:r>
          </a:p>
          <a:p>
            <a:r>
              <a:rPr lang="ru-RU" sz="3600" dirty="0" smtClean="0"/>
              <a:t>7.Не забудьте проверить получившийся текст.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8241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4910" y="387927"/>
            <a:ext cx="1104207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Вопросный план</a:t>
            </a:r>
          </a:p>
          <a:p>
            <a:pPr algn="ctr"/>
            <a:endParaRPr lang="ru-RU" sz="3200" b="1" dirty="0" smtClean="0">
              <a:solidFill>
                <a:srgbClr val="7030A0"/>
              </a:solidFill>
            </a:endParaRPr>
          </a:p>
          <a:p>
            <a:pPr marL="342900" indent="-342900">
              <a:buAutoNum type="arabicPeriod"/>
            </a:pPr>
            <a:r>
              <a:rPr lang="ru-RU" sz="4000" dirty="0" smtClean="0"/>
              <a:t>Почему  кедр  - кладовая для лесных жителей?(</a:t>
            </a:r>
            <a:r>
              <a:rPr lang="ru-RU" sz="4000" b="1" dirty="0" smtClean="0">
                <a:solidFill>
                  <a:srgbClr val="0070C0"/>
                </a:solidFill>
              </a:rPr>
              <a:t>много, птиц, </a:t>
            </a:r>
            <a:r>
              <a:rPr lang="ru-RU" sz="4000" b="1" dirty="0" err="1" smtClean="0">
                <a:solidFill>
                  <a:srgbClr val="0070C0"/>
                </a:solidFill>
              </a:rPr>
              <a:t>зверей,кормит</a:t>
            </a:r>
            <a:r>
              <a:rPr lang="ru-RU" sz="4000" b="1" dirty="0" smtClean="0">
                <a:solidFill>
                  <a:srgbClr val="0070C0"/>
                </a:solidFill>
              </a:rPr>
              <a:t>)</a:t>
            </a:r>
          </a:p>
          <a:p>
            <a:r>
              <a:rPr lang="ru-RU" sz="4000" dirty="0" smtClean="0"/>
              <a:t>2. Кто кормится на кедре? (</a:t>
            </a:r>
            <a:r>
              <a:rPr lang="ru-RU" sz="4000" b="1" dirty="0" smtClean="0">
                <a:solidFill>
                  <a:srgbClr val="0070C0"/>
                </a:solidFill>
              </a:rPr>
              <a:t>белка, свалит, вынет, утащит, весь день, </a:t>
            </a:r>
            <a:r>
              <a:rPr lang="ru-RU" sz="4000" b="1" dirty="0" err="1" smtClean="0">
                <a:solidFill>
                  <a:srgbClr val="0070C0"/>
                </a:solidFill>
              </a:rPr>
              <a:t>осенью,кедровки</a:t>
            </a:r>
            <a:r>
              <a:rPr lang="ru-RU" sz="4000" b="1" dirty="0" smtClean="0">
                <a:solidFill>
                  <a:srgbClr val="0070C0"/>
                </a:solidFill>
              </a:rPr>
              <a:t>, бурундуки)</a:t>
            </a:r>
          </a:p>
          <a:p>
            <a:r>
              <a:rPr lang="ru-RU" sz="4000" dirty="0" smtClean="0"/>
              <a:t>3. Как выручает кедр зимой? (</a:t>
            </a:r>
            <a:r>
              <a:rPr lang="ru-RU" sz="4000" b="1" dirty="0" err="1" smtClean="0">
                <a:solidFill>
                  <a:srgbClr val="0070C0"/>
                </a:solidFill>
              </a:rPr>
              <a:t>голодно,прячут</a:t>
            </a:r>
            <a:r>
              <a:rPr lang="ru-RU" sz="4000" b="1" dirty="0" smtClean="0">
                <a:solidFill>
                  <a:srgbClr val="0070C0"/>
                </a:solidFill>
              </a:rPr>
              <a:t>, про запас, не жалко)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8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980" y="1516790"/>
            <a:ext cx="87422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http://www.photokonkursy.ru/upload/iblock/e0b/klubfoto_040_preview.jpg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7980" y="2130343"/>
            <a:ext cx="87837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http://101dizain.ru/wp-content/uploads/2016/12/1_2-600x438.jpg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2618785"/>
            <a:ext cx="85482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https://ru-static.z-dn.net/files/d61/b8d680a04aff114007690c1957594f2e.jpg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7981" y="3105835"/>
            <a:ext cx="86660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https://cs9.pikabu.ru/post_img/2017/07/21/5/1500620330182770510.jpg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7981" y="3837802"/>
            <a:ext cx="4531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http://www.bialtur.ru/pics/article70.JPG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7980" y="4569769"/>
            <a:ext cx="90123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http://rose-club.ru/foto16.png?i=12581&amp;k=kak-viglyadit-polevaya-mish-foto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3455" y="530173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https://www.motto.net.ua/pic/201209/640x960/motto.net.ua-30298.jpg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0219" y="101814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http://rasayanavl.ru/sites/default/files/imagecache/product_full/-кедровой-сосны.jpg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0219" y="787614"/>
            <a:ext cx="899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http://ekstrasensi.net/wp-content/uploads/2016/01/4-3.jpg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57200" y="6033703"/>
            <a:ext cx="990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http://smeshnye.pro/uploads/posts/2014-02/1392098787_fotografii-zhivotnyh-zimoj-16.jpg</a:t>
            </a:r>
          </a:p>
        </p:txBody>
      </p:sp>
    </p:spTree>
    <p:extLst>
      <p:ext uri="{BB962C8B-B14F-4D97-AF65-F5344CB8AC3E}">
        <p14:creationId xmlns:p14="http://schemas.microsoft.com/office/powerpoint/2010/main" val="170972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5018" y="526473"/>
            <a:ext cx="10446327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   Кедр</a:t>
            </a:r>
          </a:p>
          <a:p>
            <a:r>
              <a:rPr lang="ru-RU" sz="3200" dirty="0" smtClean="0"/>
              <a:t>     </a:t>
            </a:r>
            <a:r>
              <a:rPr lang="ru-RU" sz="3600" dirty="0" smtClean="0"/>
              <a:t>Кедр – настоящая кладовая для лесных жителей. Много вокруг зверьков и птиц живёт. Кедр всех кормит.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Белка свалит шишку на землю, вынет орешки. Утащит орешек в норку мышка. Синицы весь день прыгают на кедре. Осенью на нём живут кедровки и бурундуки.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  Зимой голодно. Вот они прячут орешки про запас. А кедру не жалко. </a:t>
            </a:r>
          </a:p>
          <a:p>
            <a:pPr algn="r"/>
            <a:r>
              <a:rPr lang="ru-RU" sz="3600" dirty="0" smtClean="0"/>
              <a:t>(По  </a:t>
            </a:r>
            <a:r>
              <a:rPr lang="ru-RU" sz="3600" dirty="0" err="1" smtClean="0"/>
              <a:t>Е.Чарушину</a:t>
            </a:r>
            <a:r>
              <a:rPr lang="ru-RU" sz="3600" dirty="0" smtClean="0"/>
              <a:t>)</a:t>
            </a:r>
          </a:p>
          <a:p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412377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asayanavl.ru/sites/default/files/imagecache/product_full/-%D0%BA%D0%B5%D0%B4%D1%80%D0%BE%D0%B2%D0%BE%D0%B9-%D1%81%D0%BE%D1%81%D0%BD%D1%8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8182" y="0"/>
            <a:ext cx="6303818" cy="408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zoozel.ru/gallery/images/715286_risunok-sosny-kedrovo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1392"/>
            <a:ext cx="5749636" cy="5262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6473" y="2967335"/>
            <a:ext cx="1144385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600" dirty="0" smtClean="0"/>
              <a:t>Кедр – настоящая кладовая для лесных жителей. Много вокруг зверьков и птиц живёт. Кедр всех кормит.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5752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www.photokonkursy.ru/upload/iblock/e0b/klubfoto_040_previe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0627" y="191511"/>
            <a:ext cx="6180428" cy="457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0218" y="5278582"/>
            <a:ext cx="11540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Белка свалит шишку на землю, вынет орешки.</a:t>
            </a:r>
            <a:endParaRPr lang="ru-RU" sz="4000" dirty="0"/>
          </a:p>
        </p:txBody>
      </p:sp>
      <p:pic>
        <p:nvPicPr>
          <p:cNvPr id="4108" name="Picture 12" descr="http://101dizain.ru/wp-content/uploads/2016/12/1_2-600x4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512"/>
            <a:ext cx="5524211" cy="457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73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rose-club.ru/foto16.png?i=12581&amp;k=kak-viglyadit-polevaya-mish-foto"/>
          <p:cNvSpPr>
            <a:spLocks noChangeAspect="1" noChangeArrowheads="1"/>
          </p:cNvSpPr>
          <p:nvPr/>
        </p:nvSpPr>
        <p:spPr bwMode="auto">
          <a:xfrm>
            <a:off x="540327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://rose-club.ru/foto16.png?i=12581&amp;k=kak-viglyadit-polevaya-mish-foto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://rose-club.ru/foto16.png?i=12581&amp;k=kak-viglyadit-polevaya-mish-f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692" y="320675"/>
            <a:ext cx="6580908" cy="4362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1709" y="4793672"/>
            <a:ext cx="95042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dirty="0" smtClean="0"/>
          </a:p>
          <a:p>
            <a:r>
              <a:rPr lang="ru-RU" sz="4400" dirty="0" smtClean="0"/>
              <a:t>Утащит орешек в норку мышка.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1191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taday.ru/data/2017/04/10/1236768391/ptica-sinica-vetka-sosna-shish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67603"/>
            <a:ext cx="5715000" cy="386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playcast.ru/uploads/2015/12/01/1612444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212292"/>
            <a:ext cx="6191250" cy="466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86691" y="5250873"/>
            <a:ext cx="108619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Синицы весь день прыгают на кедре.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7235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ru-static.z-dn.net/files/d61/b8d680a04aff114007690c1957594f2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1325" y="211714"/>
            <a:ext cx="5400675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7138" y="5292436"/>
            <a:ext cx="117454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Осенью на нём живут кедровки, бурундуки.</a:t>
            </a:r>
            <a:endParaRPr lang="ru-RU" sz="4400" dirty="0"/>
          </a:p>
        </p:txBody>
      </p:sp>
      <p:pic>
        <p:nvPicPr>
          <p:cNvPr id="7174" name="Picture 6" descr="https://cs9.pikabu.ru/post_img/2017/07/21/5/15006203301827705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43043" cy="363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www.bialtur.ru/pics/article7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043" y="2097521"/>
            <a:ext cx="4097769" cy="307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15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motto.net.ua/pic/201209/640x960/motto.net.ua-302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70" y="124981"/>
            <a:ext cx="4028497" cy="604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65963" y="4413401"/>
            <a:ext cx="71350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Зимой голодно. Вот они и прячут орешки про запас. А кедру не жалко.</a:t>
            </a:r>
            <a:endParaRPr lang="ru-RU" sz="3600" dirty="0"/>
          </a:p>
        </p:txBody>
      </p:sp>
      <p:pic>
        <p:nvPicPr>
          <p:cNvPr id="1030" name="Picture 6" descr="http://img-2007-12.photosight.ru/11/24545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1430" y="498810"/>
            <a:ext cx="3640570" cy="3914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meshnye.pro/uploads/posts/2014-02/1392098787_fotografii-zhivotnyh-zimoj-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442" y="1302327"/>
            <a:ext cx="3931312" cy="2948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931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8982" y="665018"/>
            <a:ext cx="10404763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Словарная работа</a:t>
            </a:r>
          </a:p>
          <a:p>
            <a:pPr algn="ctr"/>
            <a:endParaRPr lang="ru-RU" sz="4000" b="1" dirty="0" smtClean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ru-RU" sz="3600" dirty="0" smtClean="0"/>
              <a:t>1. Как вы понимаете  первое предложение?</a:t>
            </a:r>
          </a:p>
          <a:p>
            <a:r>
              <a:rPr lang="ru-RU" sz="3600" dirty="0" smtClean="0"/>
              <a:t>2. Объясните переносное значение выражения </a:t>
            </a:r>
            <a:r>
              <a:rPr lang="ru-RU" sz="3600" u="sng" dirty="0" smtClean="0"/>
              <a:t>«кедр кормит» .</a:t>
            </a:r>
          </a:p>
          <a:p>
            <a:r>
              <a:rPr lang="ru-RU" sz="3600" dirty="0" smtClean="0"/>
              <a:t>3. Объясните значение устойчивого словосочетания </a:t>
            </a:r>
            <a:r>
              <a:rPr lang="ru-RU" sz="3600" u="sng" dirty="0" smtClean="0"/>
              <a:t>про запас. </a:t>
            </a:r>
          </a:p>
          <a:p>
            <a:endParaRPr lang="ru-RU" sz="3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500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214</TotalTime>
  <Words>480</Words>
  <Application>Microsoft Office PowerPoint</Application>
  <PresentationFormat>Широкоэкранный</PresentationFormat>
  <Paragraphs>75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Грань</vt:lpstr>
      <vt:lpstr> Подробное изложение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Подробное изложение</dc:title>
  <dc:creator>Матвей Сологуб</dc:creator>
  <cp:lastModifiedBy>Матвей Сологуб</cp:lastModifiedBy>
  <cp:revision>18</cp:revision>
  <dcterms:created xsi:type="dcterms:W3CDTF">2017-09-17T16:15:04Z</dcterms:created>
  <dcterms:modified xsi:type="dcterms:W3CDTF">2017-09-20T16:43:43Z</dcterms:modified>
</cp:coreProperties>
</file>