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8" r:id="rId4"/>
    <p:sldId id="275" r:id="rId5"/>
    <p:sldId id="259" r:id="rId6"/>
    <p:sldId id="257" r:id="rId7"/>
    <p:sldId id="279" r:id="rId8"/>
    <p:sldId id="280" r:id="rId9"/>
    <p:sldId id="260" r:id="rId10"/>
    <p:sldId id="265" r:id="rId11"/>
    <p:sldId id="277" r:id="rId12"/>
    <p:sldId id="266" r:id="rId13"/>
    <p:sldId id="271" r:id="rId14"/>
    <p:sldId id="267" r:id="rId15"/>
    <p:sldId id="274" r:id="rId16"/>
    <p:sldId id="281" r:id="rId17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8831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157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011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5239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8030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294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0229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176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644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224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7CB31-5EEA-4F4F-8BF8-06CC707A02D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467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6922" y="1365920"/>
            <a:ext cx="76332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Исследовательская работа на тему </a:t>
            </a:r>
          </a:p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«КРАСКИ В НАШЕЙ ЖИЗНИ» </a:t>
            </a:r>
            <a:endParaRPr lang="ru-RU" sz="4800" i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21225795">
            <a:off x="2231574" y="2721079"/>
            <a:ext cx="5290457" cy="1360714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rot="21395544">
            <a:off x="397183" y="4964449"/>
            <a:ext cx="4300152" cy="767782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10346" y="4180344"/>
            <a:ext cx="845535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Выполнили:</a:t>
            </a:r>
          </a:p>
          <a:p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Шалфеева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Виктория и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Низамутдинов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Амин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ученики 3 класса Г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МБОУ «Гимназия № 2»</a:t>
            </a:r>
          </a:p>
        </p:txBody>
      </p:sp>
    </p:spTree>
    <p:extLst>
      <p:ext uri="{BB962C8B-B14F-4D97-AF65-F5344CB8AC3E}">
        <p14:creationId xmlns="" xmlns:p14="http://schemas.microsoft.com/office/powerpoint/2010/main" val="26358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197298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                   Опыт № 2.      Приготовление витражных красок в домашних условиях.</a:t>
            </a:r>
            <a:endParaRPr lang="ru-RU" sz="3600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D:\Виктория гимназия\Исследовательская работа\фото\приготовление краски опыт 2\Изображение 0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60" y="1706355"/>
            <a:ext cx="3461332" cy="3581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56383" y="1748135"/>
            <a:ext cx="5287617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Для приготовления красок в домашних условиях нам необходимо:</a:t>
            </a:r>
          </a:p>
          <a:p>
            <a:endParaRPr lang="ru-RU" dirty="0"/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4028662" y="3180252"/>
            <a:ext cx="5446642" cy="3489251"/>
          </a:xfrm>
          <a:prstGeom prst="rect">
            <a:avLst/>
          </a:prstGeom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клей ПВА;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пищевые красители;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файл;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желаемый рисунок.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5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Выводы:</a:t>
            </a:r>
            <a:endParaRPr lang="ru-RU" sz="5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самое важное это то что, из доступных недорогих продуктов, возможно, изготовить яркие цвета гуаши и витражных красок в домашних условия;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краски, созданные своими руками практически не отличаются от покупных;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срок хранения таких красок  в холодильнике 1-2 недели;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4009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Когда краски готовы  можно приступать к творчеству.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D:\Виктория гимназия\Исследовательская работа\фото\смешивание краски опыт 2\Изображение 0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1065">
            <a:off x="4760413" y="1561837"/>
            <a:ext cx="3672408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Виктория гимназия\Исследовательская работа\фото\полученные в результате краски опыт 2\Изображение 0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9938">
            <a:off x="613774" y="4014958"/>
            <a:ext cx="3672408" cy="25153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8204" y="471144"/>
            <a:ext cx="7886700" cy="103960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Рисунки одноклассников.</a:t>
            </a:r>
            <a:b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home\Downloads\2016-11-14 22.00.4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415" y="3585541"/>
            <a:ext cx="2390593" cy="2523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:\Виктория гимназия\Исследовательская работа\фото\процесс рисования опыт 2\Изображение 0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03" y="1613591"/>
            <a:ext cx="3748489" cy="4351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0912" y="351478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Актуальность</a:t>
            </a:r>
            <a:endParaRPr lang="ru-RU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6637" y="1525373"/>
            <a:ext cx="7886700" cy="51620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1000"/>
              </a:spcAft>
              <a:buNone/>
            </a:pPr>
            <a:r>
              <a:rPr lang="ru-RU" sz="2800" b="1" i="1" dirty="0">
                <a:solidFill>
                  <a:srgbClr val="C00000"/>
                </a:solidFill>
                <a:latin typeface="Arial" pitchFamily="34" charset="0"/>
                <a:ea typeface="Times New Roman"/>
                <a:cs typeface="Arial" pitchFamily="34" charset="0"/>
              </a:rPr>
              <a:t>Считаем, что данная тема имеет перспективы развития в следующих направлениях:</a:t>
            </a:r>
            <a:endParaRPr lang="ru-RU" sz="2800" b="1" i="1" dirty="0">
              <a:solidFill>
                <a:srgbClr val="C0000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lnSpc>
                <a:spcPct val="10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2800" b="1" i="1" dirty="0">
                <a:solidFill>
                  <a:srgbClr val="C00000"/>
                </a:solidFill>
                <a:latin typeface="Arial" pitchFamily="34" charset="0"/>
                <a:ea typeface="Times New Roman"/>
                <a:cs typeface="Arial" pitchFamily="34" charset="0"/>
              </a:rPr>
              <a:t>обучающее занятие по изготовлению экологически чистых красок с учащимися других классов;</a:t>
            </a:r>
            <a:endParaRPr lang="ru-RU" sz="2800" b="1" i="1" dirty="0">
              <a:solidFill>
                <a:srgbClr val="C0000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2800" b="1" i="1" dirty="0">
                <a:solidFill>
                  <a:srgbClr val="C00000"/>
                </a:solidFill>
                <a:latin typeface="Arial" pitchFamily="34" charset="0"/>
                <a:ea typeface="Times New Roman"/>
                <a:cs typeface="Arial" pitchFamily="34" charset="0"/>
              </a:rPr>
              <a:t>более подробное изучение </a:t>
            </a:r>
            <a:endParaRPr lang="ru-RU" sz="2800" b="1" i="1" dirty="0" smtClean="0">
              <a:solidFill>
                <a:srgbClr val="C0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Times New Roman"/>
                <a:cs typeface="Arial" pitchFamily="34" charset="0"/>
              </a:rPr>
              <a:t>одного </a:t>
            </a:r>
            <a:r>
              <a:rPr lang="ru-RU" sz="2800" b="1" i="1" dirty="0">
                <a:solidFill>
                  <a:srgbClr val="C00000"/>
                </a:solidFill>
                <a:latin typeface="Arial" pitchFamily="34" charset="0"/>
                <a:ea typeface="Times New Roman"/>
                <a:cs typeface="Arial" pitchFamily="34" charset="0"/>
              </a:rPr>
              <a:t>вида красок и </a:t>
            </a:r>
            <a:endParaRPr lang="ru-RU" sz="2800" b="1" i="1" dirty="0" smtClean="0">
              <a:solidFill>
                <a:srgbClr val="C0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Times New Roman"/>
                <a:cs typeface="Arial" pitchFamily="34" charset="0"/>
              </a:rPr>
              <a:t>использование </a:t>
            </a:r>
            <a:r>
              <a:rPr lang="ru-RU" sz="2800" b="1" i="1" dirty="0">
                <a:solidFill>
                  <a:srgbClr val="C00000"/>
                </a:solidFill>
                <a:latin typeface="Arial" pitchFamily="34" charset="0"/>
                <a:ea typeface="Times New Roman"/>
                <a:cs typeface="Arial" pitchFamily="34" charset="0"/>
              </a:rPr>
              <a:t>разных </a:t>
            </a:r>
            <a:endParaRPr lang="ru-RU" sz="2800" b="1" i="1" dirty="0" smtClean="0">
              <a:solidFill>
                <a:srgbClr val="C0000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Times New Roman"/>
                <a:cs typeface="Arial" pitchFamily="34" charset="0"/>
              </a:rPr>
              <a:t>техник </a:t>
            </a:r>
            <a:r>
              <a:rPr lang="ru-RU" sz="2800" b="1" i="1" dirty="0">
                <a:solidFill>
                  <a:srgbClr val="C00000"/>
                </a:solidFill>
                <a:latin typeface="Arial" pitchFamily="34" charset="0"/>
                <a:ea typeface="Times New Roman"/>
                <a:cs typeface="Arial" pitchFamily="34" charset="0"/>
              </a:rPr>
              <a:t>рисования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Times New Roman"/>
                <a:cs typeface="Arial" pitchFamily="34" charset="0"/>
              </a:rPr>
              <a:t>ею. 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169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256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7321" y="3207026"/>
            <a:ext cx="175080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0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2451652" y="0"/>
            <a:ext cx="7209183" cy="4452730"/>
          </a:xfrm>
          <a:prstGeom prst="cloudCallout">
            <a:avLst>
              <a:gd name="adj1" fmla="val -54061"/>
              <a:gd name="adj2" fmla="val 53741"/>
            </a:avLst>
          </a:prstGeom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Можно ли изготовить экологически чистые краски в домашних условиях?</a:t>
            </a:r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i="1" dirty="0" smtClean="0">
                <a:latin typeface="Arial" pitchFamily="34" charset="0"/>
                <a:cs typeface="Arial" pitchFamily="34" charset="0"/>
              </a:rPr>
            </a:b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904" y="548111"/>
            <a:ext cx="8375904" cy="5112025"/>
          </a:xfrm>
          <a:prstGeom prst="rect">
            <a:avLst/>
          </a:prstGeom>
          <a:solidFill>
            <a:schemeClr val="lt1">
              <a:alpha val="91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0" y="3225029"/>
            <a:ext cx="891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800" b="1" dirty="0">
                <a:solidFill>
                  <a:srgbClr val="ED7D31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«КРАСКИ В НАШЕЙ ЖИЗНИ» </a:t>
            </a:r>
            <a:endParaRPr lang="ru-RU" sz="4800" i="1" dirty="0">
              <a:solidFill>
                <a:srgbClr val="ED7D31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93247"/>
            <a:ext cx="90271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i="1" dirty="0" smtClean="0">
                <a:solidFill>
                  <a:schemeClr val="accent2">
                    <a:lumMod val="75000"/>
                  </a:schemeClr>
                </a:solidFill>
              </a:rPr>
              <a:t>Тема исследовательской работы:</a:t>
            </a:r>
            <a:endParaRPr lang="ru-RU" sz="5000" i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10603738">
            <a:off x="-746043" y="1006046"/>
            <a:ext cx="5581420" cy="466671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>
            <a:solidFill>
              <a:schemeClr val="accent2">
                <a:alpha val="66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67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493247"/>
            <a:ext cx="8604504" cy="5432065"/>
          </a:xfrm>
          <a:prstGeom prst="rect">
            <a:avLst/>
          </a:prstGeom>
          <a:solidFill>
            <a:schemeClr val="lt1">
              <a:alpha val="91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" y="2010378"/>
            <a:ext cx="89187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Изготовление красок в домашних условиях, </a:t>
            </a:r>
          </a:p>
          <a:p>
            <a:pPr>
              <a:buFont typeface="Wingdings" pitchFamily="2" charset="2"/>
              <a:buChar char="v"/>
            </a:pP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определение преимущества и недостатков «самодельных» красок.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5057" y="493247"/>
            <a:ext cx="67590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i="1" dirty="0" smtClean="0">
                <a:solidFill>
                  <a:schemeClr val="accent2">
                    <a:lumMod val="75000"/>
                  </a:schemeClr>
                </a:solidFill>
              </a:rPr>
              <a:t>Цель исследования:</a:t>
            </a:r>
            <a:endParaRPr lang="ru-RU" sz="5000" i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10603738">
            <a:off x="-746043" y="1006046"/>
            <a:ext cx="5581420" cy="466671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>
            <a:solidFill>
              <a:schemeClr val="accent2">
                <a:alpha val="66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980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0373" y="802449"/>
            <a:ext cx="7886700" cy="7480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Задачи исследования:</a:t>
            </a:r>
            <a:b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40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5287" y="1825625"/>
            <a:ext cx="8918713" cy="4351338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Ознакомиться с учебной литературой по теме исследования;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изучить из каких веществ состоят краски;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изучить виды красок;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провести эксперимент: изготовить краски самостоятельно в домашних условиях;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сравнить краски, сделанные в домашних условиях и купленных в  магазине;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выполнить рисунки из изготовленных красок</a:t>
            </a:r>
          </a:p>
          <a:p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2597" y="338768"/>
            <a:ext cx="46590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Гипотеза: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172" y="1052176"/>
            <a:ext cx="5290457" cy="1360714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47058" y="1955003"/>
            <a:ext cx="74150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i="1" dirty="0" smtClean="0">
                <a:solidFill>
                  <a:schemeClr val="accent2">
                    <a:lumMod val="75000"/>
                  </a:schemeClr>
                </a:solidFill>
              </a:rPr>
              <a:t>Мы предполагаем, что красками, созданными в домашних условиях – можно рисовать. </a:t>
            </a:r>
            <a:endParaRPr lang="ru-RU" sz="5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47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typography.bezugly.ru/wp-content/uploads/2016/05/1229_9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" y="1861121"/>
            <a:ext cx="3536188" cy="2610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4" descr="http://planetguide.ru/eimage/2012/05/03/03134fa273e8cc1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127" y="338328"/>
            <a:ext cx="3867912" cy="2578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608576" y="3529584"/>
            <a:ext cx="3831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Рисунки на стенах пещер, на скалах.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26664" y="1014984"/>
            <a:ext cx="3959352" cy="94183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55264" y="1179576"/>
            <a:ext cx="3273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Состав краски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 rot="2337353">
            <a:off x="3661393" y="1965172"/>
            <a:ext cx="337693" cy="1034656"/>
          </a:xfrm>
          <a:prstGeom prst="downArrow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9753839">
            <a:off x="5343410" y="1964434"/>
            <a:ext cx="337693" cy="988345"/>
          </a:xfrm>
          <a:prstGeom prst="downArrow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97280" y="2913888"/>
            <a:ext cx="2697480" cy="248107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490472" y="3063240"/>
            <a:ext cx="1883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пигмент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34818" name="Picture 2" descr="https://im3-tub-ru.yandex.net/i?id=98e8cb9746f00c664676a12214a3f452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8887" y="3740531"/>
            <a:ext cx="1730417" cy="1297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4968240" y="2910840"/>
            <a:ext cx="2859024" cy="248107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074920" y="2913888"/>
            <a:ext cx="2596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связующее вещество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34820" name="Picture 4" descr="http://1.bp.blogspot.com/-p-TzcJMvjXc/Uc87ABOd3aI/AAAAAAAAABw/e4HGVlOFrFA/s1024/wall26_zpsbd47b390%5b1%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9403" y="3819145"/>
            <a:ext cx="1981747" cy="1484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626842"/>
            <a:ext cx="7886700" cy="4351338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                   Для приготовления красок в домашних условиях нам необходимо: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847850" y="497648"/>
            <a:ext cx="7886700" cy="1052857"/>
          </a:xfrm>
        </p:spPr>
        <p:txBody>
          <a:bodyPr>
            <a:normAutofit/>
          </a:bodyPr>
          <a:lstStyle/>
          <a:p>
            <a:pPr lvl="1" algn="ctr"/>
            <a:r>
              <a:rPr lang="ru-RU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         Опыт № 1. Приготовление </a:t>
            </a:r>
            <a:r>
              <a:rPr lang="ru-RU" sz="2400" b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краски </a:t>
            </a:r>
            <a:r>
              <a:rPr lang="ru-RU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гуашь </a:t>
            </a:r>
            <a:r>
              <a:rPr lang="ru-RU" sz="2400" b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в домашних условиях.</a:t>
            </a:r>
            <a:endParaRPr lang="ru-RU" sz="2400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5"/>
          <p:cNvSpPr txBox="1">
            <a:spLocks/>
          </p:cNvSpPr>
          <p:nvPr/>
        </p:nvSpPr>
        <p:spPr>
          <a:xfrm>
            <a:off x="432047" y="2519432"/>
            <a:ext cx="6353065" cy="3951288"/>
          </a:xfrm>
          <a:prstGeom prst="rect">
            <a:avLst/>
          </a:prstGeom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мука 200 гр.;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соль мелкая 2 ст. ложки;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масло растительное 2 ст. ложки;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клей ПВА 1,5 ст. ложки;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пищевые красители разных цветов;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баночки для красок.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38ce4a5e74830e67d95ef488916384177ca3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333</Words>
  <Application>Microsoft Office PowerPoint</Application>
  <PresentationFormat>Экран (4:3)</PresentationFormat>
  <Paragraphs>56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Задачи исследования: </vt:lpstr>
      <vt:lpstr>Слайд 6</vt:lpstr>
      <vt:lpstr>Слайд 7</vt:lpstr>
      <vt:lpstr>Слайд 8</vt:lpstr>
      <vt:lpstr>          Опыт № 1. Приготовление краски  гуашь в домашних условиях.</vt:lpstr>
      <vt:lpstr>                    Опыт № 2.      Приготовление витражных красок в домашних условиях.</vt:lpstr>
      <vt:lpstr>Выводы:</vt:lpstr>
      <vt:lpstr>        Когда краски готовы  можно приступать к творчеству.</vt:lpstr>
      <vt:lpstr>  Рисунки одноклассников. </vt:lpstr>
      <vt:lpstr>Слайд 14</vt:lpstr>
      <vt:lpstr>Актуальность</vt:lpstr>
      <vt:lpstr>Слайд 16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home</cp:lastModifiedBy>
  <cp:revision>29</cp:revision>
  <dcterms:created xsi:type="dcterms:W3CDTF">2013-03-12T14:14:01Z</dcterms:created>
  <dcterms:modified xsi:type="dcterms:W3CDTF">2017-09-21T17:59:42Z</dcterms:modified>
</cp:coreProperties>
</file>