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59" r:id="rId7"/>
    <p:sldId id="260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и обруч-макет «Загадочный символ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Разработал воспитатель высшей категории </a:t>
            </a:r>
            <a:r>
              <a:rPr lang="ru-RU" sz="2400" dirty="0" err="1" smtClean="0">
                <a:solidFill>
                  <a:schemeClr val="tx1"/>
                </a:solidFill>
              </a:rPr>
              <a:t>Значкова</a:t>
            </a:r>
            <a:r>
              <a:rPr lang="ru-RU" sz="2400" dirty="0" smtClean="0">
                <a:solidFill>
                  <a:schemeClr val="tx1"/>
                </a:solidFill>
              </a:rPr>
              <a:t> Татьяна Викторовна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МДОУ «Д/с № 74» г. Магнитогорска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221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лэпбук\тряпичные куклы\кукла\DSCF66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94" y="404664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73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тьяна\Desktop\лэпбук\тряпичные куклы\кукла\DSCF66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7822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01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лэпбук\тряпичные куклы\кукла\DSCF65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704856" cy="57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022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лэпбук\тряпичные куклы\кукла\DSCF64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6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лэпбук\тряпичные куклы\кукла\DSCF65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16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лэпбук\тряпичные куклы\кукла\DSCF65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20880" cy="594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13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лэпбук\тряпичные куклы\кукла\DSCF6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818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Лэпбук и обруч-макет «Загадочный символ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и обруч-макет «Загадочный символ России»</dc:title>
  <dc:creator>Татьяна 1</dc:creator>
  <cp:lastModifiedBy>Татьяна 1</cp:lastModifiedBy>
  <cp:revision>1</cp:revision>
  <dcterms:created xsi:type="dcterms:W3CDTF">2017-09-21T14:54:49Z</dcterms:created>
  <dcterms:modified xsi:type="dcterms:W3CDTF">2017-09-21T15:04:07Z</dcterms:modified>
</cp:coreProperties>
</file>