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12"/>
  </p:notesMasterIdLst>
  <p:sldIdLst>
    <p:sldId id="256" r:id="rId2"/>
    <p:sldId id="257" r:id="rId3"/>
    <p:sldId id="305" r:id="rId4"/>
    <p:sldId id="302" r:id="rId5"/>
    <p:sldId id="306" r:id="rId6"/>
    <p:sldId id="269" r:id="rId7"/>
    <p:sldId id="270" r:id="rId8"/>
    <p:sldId id="273" r:id="rId9"/>
    <p:sldId id="295" r:id="rId10"/>
    <p:sldId id="30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006666"/>
    <a:srgbClr val="333333"/>
    <a:srgbClr val="66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2" autoAdjust="0"/>
    <p:restoredTop sz="94728" autoAdjust="0"/>
  </p:normalViewPr>
  <p:slideViewPr>
    <p:cSldViewPr>
      <p:cViewPr varScale="1">
        <p:scale>
          <a:sx n="64" d="100"/>
          <a:sy n="64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AF467-C0BE-4937-AF39-B6884A12B41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D23A30-A436-4DAC-8BD8-C738DFBD190C}">
      <dgm:prSet phldrT="[Текст]"/>
      <dgm:spPr/>
      <dgm:t>
        <a:bodyPr/>
        <a:lstStyle/>
        <a:p>
          <a:r>
            <a:rPr lang="ru-RU" dirty="0" smtClean="0"/>
            <a:t>3 года</a:t>
          </a:r>
          <a:endParaRPr lang="ru-RU" dirty="0"/>
        </a:p>
      </dgm:t>
    </dgm:pt>
    <dgm:pt modelId="{29B90B4E-DA63-4842-B6A6-97CEE6B64703}" type="parTrans" cxnId="{C08E251B-76F7-40EE-AFEA-2A95DBCF2FDB}">
      <dgm:prSet/>
      <dgm:spPr/>
      <dgm:t>
        <a:bodyPr/>
        <a:lstStyle/>
        <a:p>
          <a:endParaRPr lang="ru-RU"/>
        </a:p>
      </dgm:t>
    </dgm:pt>
    <dgm:pt modelId="{3ACB0B26-1A80-4B5F-8495-BC274FA435C0}" type="sibTrans" cxnId="{C08E251B-76F7-40EE-AFEA-2A95DBCF2FDB}">
      <dgm:prSet/>
      <dgm:spPr/>
      <dgm:t>
        <a:bodyPr/>
        <a:lstStyle/>
        <a:p>
          <a:endParaRPr lang="ru-RU"/>
        </a:p>
      </dgm:t>
    </dgm:pt>
    <dgm:pt modelId="{92B8E38B-DBEA-4B75-9715-A40C7A0E7E9E}">
      <dgm:prSet phldrT="[Текст]" custT="1"/>
      <dgm:spPr/>
      <dgm:t>
        <a:bodyPr/>
        <a:lstStyle/>
        <a:p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 слуху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D6042B-59E4-4FED-B14D-D1BBB2334033}" type="parTrans" cxnId="{863D082C-AFB5-43D8-82A2-E7B1CF9C5A5C}">
      <dgm:prSet/>
      <dgm:spPr/>
      <dgm:t>
        <a:bodyPr/>
        <a:lstStyle/>
        <a:p>
          <a:endParaRPr lang="ru-RU"/>
        </a:p>
      </dgm:t>
    </dgm:pt>
    <dgm:pt modelId="{C800108F-DC53-45FA-8D85-B0DA63F3EDC5}" type="sibTrans" cxnId="{863D082C-AFB5-43D8-82A2-E7B1CF9C5A5C}">
      <dgm:prSet/>
      <dgm:spPr/>
      <dgm:t>
        <a:bodyPr/>
        <a:lstStyle/>
        <a:p>
          <a:endParaRPr lang="ru-RU"/>
        </a:p>
      </dgm:t>
    </dgm:pt>
    <dgm:pt modelId="{44E330BB-5DB9-4543-9F25-A782D487DC27}">
      <dgm:prSet phldrT="[Текст]"/>
      <dgm:spPr/>
      <dgm:t>
        <a:bodyPr/>
        <a:lstStyle/>
        <a:p>
          <a:r>
            <a:rPr lang="ru-RU" dirty="0" smtClean="0"/>
            <a:t>4 года</a:t>
          </a:r>
          <a:endParaRPr lang="ru-RU" dirty="0"/>
        </a:p>
      </dgm:t>
    </dgm:pt>
    <dgm:pt modelId="{7D4262E4-6A4D-423D-93F0-DCE1C48EE398}" type="parTrans" cxnId="{98068C26-337A-46C3-AEAC-A1B8A7EC6A17}">
      <dgm:prSet/>
      <dgm:spPr/>
      <dgm:t>
        <a:bodyPr/>
        <a:lstStyle/>
        <a:p>
          <a:endParaRPr lang="ru-RU"/>
        </a:p>
      </dgm:t>
    </dgm:pt>
    <dgm:pt modelId="{2332178B-B985-4F63-8F70-E8B094D5839B}" type="sibTrans" cxnId="{98068C26-337A-46C3-AEAC-A1B8A7EC6A17}">
      <dgm:prSet/>
      <dgm:spPr/>
      <dgm:t>
        <a:bodyPr/>
        <a:lstStyle/>
        <a:p>
          <a:endParaRPr lang="ru-RU"/>
        </a:p>
      </dgm:t>
    </dgm:pt>
    <dgm:pt modelId="{290106AA-346B-49C8-B304-2BA1AFA21A6E}">
      <dgm:prSet phldrT="[Текст]"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Концерт для клавесина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2BCE16-8872-4A21-9F69-903F8FFF2956}" type="parTrans" cxnId="{2AC9496F-3EF2-481C-B029-F54AFE319461}">
      <dgm:prSet/>
      <dgm:spPr/>
      <dgm:t>
        <a:bodyPr/>
        <a:lstStyle/>
        <a:p>
          <a:endParaRPr lang="ru-RU"/>
        </a:p>
      </dgm:t>
    </dgm:pt>
    <dgm:pt modelId="{8E198BA4-1AB2-4446-9382-483709CD5FDB}" type="sibTrans" cxnId="{2AC9496F-3EF2-481C-B029-F54AFE319461}">
      <dgm:prSet/>
      <dgm:spPr/>
      <dgm:t>
        <a:bodyPr/>
        <a:lstStyle/>
        <a:p>
          <a:endParaRPr lang="ru-RU"/>
        </a:p>
      </dgm:t>
    </dgm:pt>
    <dgm:pt modelId="{CEA415A4-EC45-41EE-BF5D-9CDC0CFE56F2}">
      <dgm:prSet phldrT="[Текст]"/>
      <dgm:spPr/>
      <dgm:t>
        <a:bodyPr/>
        <a:lstStyle/>
        <a:p>
          <a:r>
            <a:rPr lang="ru-RU" dirty="0" smtClean="0"/>
            <a:t>5 лет</a:t>
          </a:r>
          <a:endParaRPr lang="ru-RU" dirty="0"/>
        </a:p>
      </dgm:t>
    </dgm:pt>
    <dgm:pt modelId="{935A9188-C844-4EDD-978D-9617B2184FEF}" type="parTrans" cxnId="{7D4EAD44-BD5E-41FA-868C-73E8538A0CF0}">
      <dgm:prSet/>
      <dgm:spPr/>
      <dgm:t>
        <a:bodyPr/>
        <a:lstStyle/>
        <a:p>
          <a:endParaRPr lang="ru-RU"/>
        </a:p>
      </dgm:t>
    </dgm:pt>
    <dgm:pt modelId="{07ABFBDA-65E1-4182-845F-BF3DF59A41CD}" type="sibTrans" cxnId="{7D4EAD44-BD5E-41FA-868C-73E8538A0CF0}">
      <dgm:prSet/>
      <dgm:spPr/>
      <dgm:t>
        <a:bodyPr/>
        <a:lstStyle/>
        <a:p>
          <a:endParaRPr lang="ru-RU"/>
        </a:p>
      </dgm:t>
    </dgm:pt>
    <dgm:pt modelId="{9C582692-6092-459C-A256-593DAC678AED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Свободная игра на скрипке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428EE9-D8F4-4CB6-A047-113FC5F176BA}" type="parTrans" cxnId="{97E468DA-EE1E-483A-BB9D-2858B2C2F245}">
      <dgm:prSet/>
      <dgm:spPr/>
      <dgm:t>
        <a:bodyPr/>
        <a:lstStyle/>
        <a:p>
          <a:endParaRPr lang="ru-RU"/>
        </a:p>
      </dgm:t>
    </dgm:pt>
    <dgm:pt modelId="{DE50C62C-0651-4111-976A-EE63915A1797}" type="sibTrans" cxnId="{97E468DA-EE1E-483A-BB9D-2858B2C2F245}">
      <dgm:prSet/>
      <dgm:spPr/>
      <dgm:t>
        <a:bodyPr/>
        <a:lstStyle/>
        <a:p>
          <a:endParaRPr lang="ru-RU"/>
        </a:p>
      </dgm:t>
    </dgm:pt>
    <dgm:pt modelId="{3BB129D8-0C0E-4C64-B835-E5307C2F8660}">
      <dgm:prSet phldrT="[Текст]"/>
      <dgm:spPr/>
      <dgm:t>
        <a:bodyPr/>
        <a:lstStyle/>
        <a:p>
          <a:r>
            <a:rPr lang="ru-RU" dirty="0" smtClean="0"/>
            <a:t>9 лет</a:t>
          </a:r>
          <a:endParaRPr lang="ru-RU" dirty="0"/>
        </a:p>
      </dgm:t>
    </dgm:pt>
    <dgm:pt modelId="{3CBC0E29-B0A1-407B-85EE-92A3FEC0B259}" type="parTrans" cxnId="{B92157CC-2552-4EFB-A201-51D645FD500C}">
      <dgm:prSet/>
      <dgm:spPr/>
      <dgm:t>
        <a:bodyPr/>
        <a:lstStyle/>
        <a:p>
          <a:endParaRPr lang="ru-RU"/>
        </a:p>
      </dgm:t>
    </dgm:pt>
    <dgm:pt modelId="{055F070A-168C-40EA-83AB-012202F54562}" type="sibTrans" cxnId="{B92157CC-2552-4EFB-A201-51D645FD500C}">
      <dgm:prSet/>
      <dgm:spPr/>
      <dgm:t>
        <a:bodyPr/>
        <a:lstStyle/>
        <a:p>
          <a:endParaRPr lang="ru-RU"/>
        </a:p>
      </dgm:t>
    </dgm:pt>
    <dgm:pt modelId="{929ACB89-EC20-4A70-83FC-1EE6A28EB2B3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 12 напечатанных сонат и нескольких симфоний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D9A43A-1085-4A4B-83E9-1CF42088EEA7}" type="parTrans" cxnId="{F571E137-A366-456D-A521-2AECB2AA87F2}">
      <dgm:prSet/>
      <dgm:spPr/>
      <dgm:t>
        <a:bodyPr/>
        <a:lstStyle/>
        <a:p>
          <a:endParaRPr lang="ru-RU"/>
        </a:p>
      </dgm:t>
    </dgm:pt>
    <dgm:pt modelId="{F29D6A6D-1637-47CA-899B-2B44D82F049E}" type="sibTrans" cxnId="{F571E137-A366-456D-A521-2AECB2AA87F2}">
      <dgm:prSet/>
      <dgm:spPr/>
      <dgm:t>
        <a:bodyPr/>
        <a:lstStyle/>
        <a:p>
          <a:endParaRPr lang="ru-RU"/>
        </a:p>
      </dgm:t>
    </dgm:pt>
    <dgm:pt modelId="{736D05C5-5A94-45E1-A77D-D92F1281B114}">
      <dgm:prSet phldrT="[Текст]"/>
      <dgm:spPr/>
      <dgm:t>
        <a:bodyPr/>
        <a:lstStyle/>
        <a:p>
          <a:r>
            <a:rPr lang="ru-RU" dirty="0" smtClean="0"/>
            <a:t>12 лет</a:t>
          </a:r>
          <a:endParaRPr lang="ru-RU" dirty="0"/>
        </a:p>
      </dgm:t>
    </dgm:pt>
    <dgm:pt modelId="{BDE6A4BD-8133-4C7F-88D4-ED5084F3AE6A}" type="parTrans" cxnId="{B442A6AB-137E-42C0-AA2A-9001A6773877}">
      <dgm:prSet/>
      <dgm:spPr/>
      <dgm:t>
        <a:bodyPr/>
        <a:lstStyle/>
        <a:p>
          <a:endParaRPr lang="ru-RU"/>
        </a:p>
      </dgm:t>
    </dgm:pt>
    <dgm:pt modelId="{EE7C765A-E5E7-476A-9B50-DB76F890C3C1}" type="sibTrans" cxnId="{B442A6AB-137E-42C0-AA2A-9001A6773877}">
      <dgm:prSet/>
      <dgm:spPr/>
      <dgm:t>
        <a:bodyPr/>
        <a:lstStyle/>
        <a:p>
          <a:endParaRPr lang="ru-RU"/>
        </a:p>
      </dgm:t>
    </dgm:pt>
    <dgm:pt modelId="{72612982-9C83-4924-9CC8-FF76945035ED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 опера «Притворная простушка»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79B4FB-6760-49B8-9C31-2AE51C003946}" type="parTrans" cxnId="{FE7D4DCA-A117-4244-A6BA-9D8A1CFF757A}">
      <dgm:prSet/>
      <dgm:spPr/>
      <dgm:t>
        <a:bodyPr/>
        <a:lstStyle/>
        <a:p>
          <a:endParaRPr lang="ru-RU"/>
        </a:p>
      </dgm:t>
    </dgm:pt>
    <dgm:pt modelId="{2EA64872-6F2D-4943-83D6-A0A57D063C66}" type="sibTrans" cxnId="{FE7D4DCA-A117-4244-A6BA-9D8A1CFF757A}">
      <dgm:prSet/>
      <dgm:spPr/>
      <dgm:t>
        <a:bodyPr/>
        <a:lstStyle/>
        <a:p>
          <a:endParaRPr lang="ru-RU"/>
        </a:p>
      </dgm:t>
    </dgm:pt>
    <dgm:pt modelId="{B53BE8E6-46A5-464C-8565-41FC76B8B29A}">
      <dgm:prSet phldrT="[Текст]"/>
      <dgm:spPr/>
      <dgm:t>
        <a:bodyPr/>
        <a:lstStyle/>
        <a:p>
          <a:r>
            <a:rPr lang="ru-RU" dirty="0" smtClean="0"/>
            <a:t>13 лет</a:t>
          </a:r>
          <a:endParaRPr lang="ru-RU" dirty="0"/>
        </a:p>
      </dgm:t>
    </dgm:pt>
    <dgm:pt modelId="{A1F3F360-1ED6-4F0B-B3DB-AC0460B1A434}" type="parTrans" cxnId="{32EA4616-DCAF-4AD5-ADFC-8661F86FAB71}">
      <dgm:prSet/>
      <dgm:spPr/>
      <dgm:t>
        <a:bodyPr/>
        <a:lstStyle/>
        <a:p>
          <a:endParaRPr lang="ru-RU"/>
        </a:p>
      </dgm:t>
    </dgm:pt>
    <dgm:pt modelId="{CEDE1CD6-7B4D-4081-B32F-42642C1585EF}" type="sibTrans" cxnId="{32EA4616-DCAF-4AD5-ADFC-8661F86FAB71}">
      <dgm:prSet/>
      <dgm:spPr/>
      <dgm:t>
        <a:bodyPr/>
        <a:lstStyle/>
        <a:p>
          <a:endParaRPr lang="ru-RU"/>
        </a:p>
      </dgm:t>
    </dgm:pt>
    <dgm:pt modelId="{29E6FE77-1EDC-405B-833E-63F6C8EB9469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Дирижировал собственной мессой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D0148A-683D-4CB2-BFB6-14919B52543E}" type="parTrans" cxnId="{848B8E7E-C61C-4BB5-9AEB-4CD9E1541D57}">
      <dgm:prSet/>
      <dgm:spPr/>
      <dgm:t>
        <a:bodyPr/>
        <a:lstStyle/>
        <a:p>
          <a:endParaRPr lang="ru-RU"/>
        </a:p>
      </dgm:t>
    </dgm:pt>
    <dgm:pt modelId="{FE930700-DE08-4D47-96D3-A8F83C795B07}" type="sibTrans" cxnId="{848B8E7E-C61C-4BB5-9AEB-4CD9E1541D57}">
      <dgm:prSet/>
      <dgm:spPr/>
      <dgm:t>
        <a:bodyPr/>
        <a:lstStyle/>
        <a:p>
          <a:endParaRPr lang="ru-RU"/>
        </a:p>
      </dgm:t>
    </dgm:pt>
    <dgm:pt modelId="{CA24BABB-87AC-46D3-B54B-88664641B8FF}">
      <dgm:prSet phldrT="[Текст]"/>
      <dgm:spPr/>
      <dgm:t>
        <a:bodyPr/>
        <a:lstStyle/>
        <a:p>
          <a:r>
            <a:rPr lang="ru-RU" dirty="0" smtClean="0"/>
            <a:t>14 лет</a:t>
          </a:r>
          <a:endParaRPr lang="ru-RU" dirty="0"/>
        </a:p>
      </dgm:t>
    </dgm:pt>
    <dgm:pt modelId="{7A082A27-3B61-4AD4-8C7B-23B2AFFE2412}" type="parTrans" cxnId="{007AFB38-8BC4-4FB3-A178-631B2295C264}">
      <dgm:prSet/>
      <dgm:spPr/>
      <dgm:t>
        <a:bodyPr/>
        <a:lstStyle/>
        <a:p>
          <a:endParaRPr lang="ru-RU"/>
        </a:p>
      </dgm:t>
    </dgm:pt>
    <dgm:pt modelId="{47AF9076-FF20-41F8-9EE0-BC0C1496A0A5}" type="sibTrans" cxnId="{007AFB38-8BC4-4FB3-A178-631B2295C264}">
      <dgm:prSet/>
      <dgm:spPr/>
      <dgm:t>
        <a:bodyPr/>
        <a:lstStyle/>
        <a:p>
          <a:endParaRPr lang="ru-RU"/>
        </a:p>
      </dgm:t>
    </dgm:pt>
    <dgm:pt modelId="{7D60D0D0-7FBB-474C-9D1F-BC0A44204B17}">
      <dgm:prSet custT="1"/>
      <dgm:spPr/>
      <dgm:t>
        <a:bodyPr/>
        <a:lstStyle/>
        <a:p>
          <a:pPr algn="ctr"/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Поставил оперу в Милане «Митридат, царь </a:t>
          </a:r>
          <a:r>
            <a:rPr lang="ru-RU" sz="1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Понта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0C3C37-67F5-4B68-B545-325FD9AD2EB2}" type="parTrans" cxnId="{4474BDE7-C65C-4D9A-BA97-ED81858657F9}">
      <dgm:prSet/>
      <dgm:spPr/>
      <dgm:t>
        <a:bodyPr/>
        <a:lstStyle/>
        <a:p>
          <a:endParaRPr lang="ru-RU"/>
        </a:p>
      </dgm:t>
    </dgm:pt>
    <dgm:pt modelId="{176D31CE-42C0-4FC1-9922-081AD570B096}" type="sibTrans" cxnId="{4474BDE7-C65C-4D9A-BA97-ED81858657F9}">
      <dgm:prSet/>
      <dgm:spPr/>
      <dgm:t>
        <a:bodyPr/>
        <a:lstStyle/>
        <a:p>
          <a:endParaRPr lang="ru-RU"/>
        </a:p>
      </dgm:t>
    </dgm:pt>
    <dgm:pt modelId="{6753BBD8-FC2C-4809-B85D-E03895E5F4D1}" type="pres">
      <dgm:prSet presAssocID="{AE7AF467-C0BE-4937-AF39-B6884A12B41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8BBA8A-6503-443E-A860-0C3559DB90CB}" type="pres">
      <dgm:prSet presAssocID="{E7D23A30-A436-4DAC-8BD8-C738DFBD190C}" presName="linNode" presStyleCnt="0"/>
      <dgm:spPr/>
    </dgm:pt>
    <dgm:pt modelId="{A20D9861-F254-474E-8C0B-D101568AF69F}" type="pres">
      <dgm:prSet presAssocID="{E7D23A30-A436-4DAC-8BD8-C738DFBD190C}" presName="parentShp" presStyleLbl="node1" presStyleIdx="0" presStyleCnt="7" custScaleX="55465" custScaleY="34168" custLinFactNeighborX="-46614" custLinFactNeighborY="-5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427A4-F44D-42C0-B33C-C67BAF9DAD75}" type="pres">
      <dgm:prSet presAssocID="{E7D23A30-A436-4DAC-8BD8-C738DFBD190C}" presName="childShp" presStyleLbl="bgAccFollowNode1" presStyleIdx="0" presStyleCnt="7" custScaleX="137759" custScaleY="60756" custLinFactNeighborX="-233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16A95-BEF5-4F3A-A2A8-754733D61B48}" type="pres">
      <dgm:prSet presAssocID="{3ACB0B26-1A80-4B5F-8495-BC274FA435C0}" presName="spacing" presStyleCnt="0"/>
      <dgm:spPr/>
    </dgm:pt>
    <dgm:pt modelId="{0F9EB419-5311-4150-A71E-8A18E7ACD23D}" type="pres">
      <dgm:prSet presAssocID="{44E330BB-5DB9-4543-9F25-A782D487DC27}" presName="linNode" presStyleCnt="0"/>
      <dgm:spPr/>
    </dgm:pt>
    <dgm:pt modelId="{F3980F4E-3F82-4F8B-A14D-26456E77529D}" type="pres">
      <dgm:prSet presAssocID="{44E330BB-5DB9-4543-9F25-A782D487DC27}" presName="parentShp" presStyleLbl="node1" presStyleIdx="1" presStyleCnt="7" custScaleX="62898" custScaleY="33672" custLinFactNeighborX="-45960" custLinFactNeighborY="4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B6AA8-C15B-4E93-B914-67654E86FAB1}" type="pres">
      <dgm:prSet presAssocID="{44E330BB-5DB9-4543-9F25-A782D487DC27}" presName="childShp" presStyleLbl="bgAccFollowNode1" presStyleIdx="1" presStyleCnt="7" custScaleX="127449" custScaleY="74251" custLinFactNeighborX="-1075" custLinFactNeighborY="12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695CF-7E08-44C7-9ED0-B2807F333D01}" type="pres">
      <dgm:prSet presAssocID="{2332178B-B985-4F63-8F70-E8B094D5839B}" presName="spacing" presStyleCnt="0"/>
      <dgm:spPr/>
    </dgm:pt>
    <dgm:pt modelId="{9FC5E466-DC20-4014-B38E-2713D6E2E70C}" type="pres">
      <dgm:prSet presAssocID="{CEA415A4-EC45-41EE-BF5D-9CDC0CFE56F2}" presName="linNode" presStyleCnt="0"/>
      <dgm:spPr/>
    </dgm:pt>
    <dgm:pt modelId="{A91EA6FD-6E51-44BC-8A37-CFCBD42930BB}" type="pres">
      <dgm:prSet presAssocID="{CEA415A4-EC45-41EE-BF5D-9CDC0CFE56F2}" presName="parentShp" presStyleLbl="node1" presStyleIdx="2" presStyleCnt="7" custScaleX="73043" custScaleY="34168" custLinFactNeighborX="-42189" custLinFactNeighborY="10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C1164-CF07-442D-89CC-D48E4190752A}" type="pres">
      <dgm:prSet presAssocID="{CEA415A4-EC45-41EE-BF5D-9CDC0CFE56F2}" presName="childShp" presStyleLbl="bgAccFollowNode1" presStyleIdx="2" presStyleCnt="7" custScaleX="117628" custScaleY="66852" custLinFactNeighborX="-1561" custLinFactNeighborY="14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AF902-F8B5-41B8-B0D2-99605A6DCCB7}" type="pres">
      <dgm:prSet presAssocID="{07ABFBDA-65E1-4182-845F-BF3DF59A41CD}" presName="spacing" presStyleCnt="0"/>
      <dgm:spPr/>
    </dgm:pt>
    <dgm:pt modelId="{FA1575BD-0F2D-490D-83F5-4834318FBA71}" type="pres">
      <dgm:prSet presAssocID="{3BB129D8-0C0E-4C64-B835-E5307C2F8660}" presName="linNode" presStyleCnt="0"/>
      <dgm:spPr/>
    </dgm:pt>
    <dgm:pt modelId="{47FBA267-C763-4CF3-B9FD-25B4DDE6547B}" type="pres">
      <dgm:prSet presAssocID="{3BB129D8-0C0E-4C64-B835-E5307C2F8660}" presName="parentShp" presStyleLbl="node1" presStyleIdx="3" presStyleCnt="7" custScaleX="85161" custScaleY="34168" custLinFactNeighborX="-81" custLinFactNeighborY="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E4C54-A111-4391-890B-0E6F91BD1CA4}" type="pres">
      <dgm:prSet presAssocID="{3BB129D8-0C0E-4C64-B835-E5307C2F8660}" presName="childShp" presStyleLbl="bgAccFollowNode1" presStyleIdx="3" presStyleCnt="7" custScaleX="109893" custScaleY="62950" custLinFactNeighborX="-6103" custLinFactNeighborY="5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40EF1-3AA1-4956-8F34-8D70DE62B996}" type="pres">
      <dgm:prSet presAssocID="{055F070A-168C-40EA-83AB-012202F54562}" presName="spacing" presStyleCnt="0"/>
      <dgm:spPr/>
    </dgm:pt>
    <dgm:pt modelId="{2FC891D0-1E4D-4555-819F-686F14BB510D}" type="pres">
      <dgm:prSet presAssocID="{736D05C5-5A94-45E1-A77D-D92F1281B114}" presName="linNode" presStyleCnt="0"/>
      <dgm:spPr/>
    </dgm:pt>
    <dgm:pt modelId="{4AAE6A0C-DE91-4950-8956-53FD1613F1BF}" type="pres">
      <dgm:prSet presAssocID="{736D05C5-5A94-45E1-A77D-D92F1281B114}" presName="parentShp" presStyleLbl="node1" presStyleIdx="4" presStyleCnt="7" custScaleX="102740" custScaleY="34168" custLinFactNeighborX="-39" custLinFactNeighborY="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962F6-E6E8-470F-B71B-B92040A1887B}" type="pres">
      <dgm:prSet presAssocID="{736D05C5-5A94-45E1-A77D-D92F1281B114}" presName="childShp" presStyleLbl="bgAccFollowNode1" presStyleIdx="4" presStyleCnt="7" custScaleX="103125" custScaleY="53358" custLinFactNeighborX="-182" custLinFactNeighborY="1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49863-E239-4AF4-9D47-773E92ACCA74}" type="pres">
      <dgm:prSet presAssocID="{EE7C765A-E5E7-476A-9B50-DB76F890C3C1}" presName="spacing" presStyleCnt="0"/>
      <dgm:spPr/>
    </dgm:pt>
    <dgm:pt modelId="{BED3D255-51E8-4DAD-AC53-FCC340E768FB}" type="pres">
      <dgm:prSet presAssocID="{B53BE8E6-46A5-464C-8565-41FC76B8B29A}" presName="linNode" presStyleCnt="0"/>
      <dgm:spPr/>
    </dgm:pt>
    <dgm:pt modelId="{D5F4A9B9-A5D4-4C85-A72D-88A2C2559003}" type="pres">
      <dgm:prSet presAssocID="{B53BE8E6-46A5-464C-8565-41FC76B8B29A}" presName="parentShp" presStyleLbl="node1" presStyleIdx="5" presStyleCnt="7" custScaleX="132037" custScaleY="52910" custLinFactNeighborX="-81" custLinFactNeighborY="-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D0D45-C4B5-4F20-BAC2-28F9A7DCA5E7}" type="pres">
      <dgm:prSet presAssocID="{B53BE8E6-46A5-464C-8565-41FC76B8B29A}" presName="childShp" presStyleLbl="bgAccFollowNode1" presStyleIdx="5" presStyleCnt="7" custScaleX="78643" custScaleY="69252" custLinFactNeighborX="-193" custLinFactNeighborY="-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8DA32-10E0-4036-BE7B-05F35121A8FA}" type="pres">
      <dgm:prSet presAssocID="{CEDE1CD6-7B4D-4081-B32F-42642C1585EF}" presName="spacing" presStyleCnt="0"/>
      <dgm:spPr/>
    </dgm:pt>
    <dgm:pt modelId="{F1388CDF-00A1-4990-A43B-2C7AEBDAD080}" type="pres">
      <dgm:prSet presAssocID="{CA24BABB-87AC-46D3-B54B-88664641B8FF}" presName="linNode" presStyleCnt="0"/>
      <dgm:spPr/>
    </dgm:pt>
    <dgm:pt modelId="{ABE5EBF4-40EA-4E36-B1C6-CFF593BB53DF}" type="pres">
      <dgm:prSet presAssocID="{CA24BABB-87AC-46D3-B54B-88664641B8FF}" presName="parentShp" presStyleLbl="node1" presStyleIdx="6" presStyleCnt="7" custScaleX="154207" custScaleY="57290" custLinFactNeighborX="-46614" custLinFactNeighborY="-5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E7F19-2B36-45D4-BD51-7F6ABE359229}" type="pres">
      <dgm:prSet presAssocID="{CA24BABB-87AC-46D3-B54B-88664641B8FF}" presName="childShp" presStyleLbl="bgAccFollowNode1" presStyleIdx="6" presStyleCnt="7" custScaleX="63427" custScaleY="88358" custLinFactNeighborX="741" custLinFactNeighborY="-3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5A2208-96FC-4051-B4A6-E0B3D6C6AB02}" type="presOf" srcId="{72612982-9C83-4924-9CC8-FF76945035ED}" destId="{85C962F6-E6E8-470F-B71B-B92040A1887B}" srcOrd="0" destOrd="0" presId="urn:microsoft.com/office/officeart/2005/8/layout/vList6"/>
    <dgm:cxn modelId="{D48F0BB8-776E-4B02-8549-C64644CB10CF}" type="presOf" srcId="{92B8E38B-DBEA-4B75-9715-A40C7A0E7E9E}" destId="{ADF427A4-F44D-42C0-B33C-C67BAF9DAD75}" srcOrd="0" destOrd="0" presId="urn:microsoft.com/office/officeart/2005/8/layout/vList6"/>
    <dgm:cxn modelId="{007AFB38-8BC4-4FB3-A178-631B2295C264}" srcId="{AE7AF467-C0BE-4937-AF39-B6884A12B415}" destId="{CA24BABB-87AC-46D3-B54B-88664641B8FF}" srcOrd="6" destOrd="0" parTransId="{7A082A27-3B61-4AD4-8C7B-23B2AFFE2412}" sibTransId="{47AF9076-FF20-41F8-9EE0-BC0C1496A0A5}"/>
    <dgm:cxn modelId="{32EA4616-DCAF-4AD5-ADFC-8661F86FAB71}" srcId="{AE7AF467-C0BE-4937-AF39-B6884A12B415}" destId="{B53BE8E6-46A5-464C-8565-41FC76B8B29A}" srcOrd="5" destOrd="0" parTransId="{A1F3F360-1ED6-4F0B-B3DB-AC0460B1A434}" sibTransId="{CEDE1CD6-7B4D-4081-B32F-42642C1585EF}"/>
    <dgm:cxn modelId="{2AC9496F-3EF2-481C-B029-F54AFE319461}" srcId="{44E330BB-5DB9-4543-9F25-A782D487DC27}" destId="{290106AA-346B-49C8-B304-2BA1AFA21A6E}" srcOrd="0" destOrd="0" parTransId="{5F2BCE16-8872-4A21-9F69-903F8FFF2956}" sibTransId="{8E198BA4-1AB2-4446-9382-483709CD5FDB}"/>
    <dgm:cxn modelId="{97E468DA-EE1E-483A-BB9D-2858B2C2F245}" srcId="{CEA415A4-EC45-41EE-BF5D-9CDC0CFE56F2}" destId="{9C582692-6092-459C-A256-593DAC678AED}" srcOrd="0" destOrd="0" parTransId="{3D428EE9-D8F4-4CB6-A047-113FC5F176BA}" sibTransId="{DE50C62C-0651-4111-976A-EE63915A1797}"/>
    <dgm:cxn modelId="{1F765B41-1E6E-4290-864E-8083920E56CC}" type="presOf" srcId="{3BB129D8-0C0E-4C64-B835-E5307C2F8660}" destId="{47FBA267-C763-4CF3-B9FD-25B4DDE6547B}" srcOrd="0" destOrd="0" presId="urn:microsoft.com/office/officeart/2005/8/layout/vList6"/>
    <dgm:cxn modelId="{B442A6AB-137E-42C0-AA2A-9001A6773877}" srcId="{AE7AF467-C0BE-4937-AF39-B6884A12B415}" destId="{736D05C5-5A94-45E1-A77D-D92F1281B114}" srcOrd="4" destOrd="0" parTransId="{BDE6A4BD-8133-4C7F-88D4-ED5084F3AE6A}" sibTransId="{EE7C765A-E5E7-476A-9B50-DB76F890C3C1}"/>
    <dgm:cxn modelId="{B92157CC-2552-4EFB-A201-51D645FD500C}" srcId="{AE7AF467-C0BE-4937-AF39-B6884A12B415}" destId="{3BB129D8-0C0E-4C64-B835-E5307C2F8660}" srcOrd="3" destOrd="0" parTransId="{3CBC0E29-B0A1-407B-85EE-92A3FEC0B259}" sibTransId="{055F070A-168C-40EA-83AB-012202F54562}"/>
    <dgm:cxn modelId="{411463A1-C02E-4F1A-B385-986A6FA7115D}" type="presOf" srcId="{CA24BABB-87AC-46D3-B54B-88664641B8FF}" destId="{ABE5EBF4-40EA-4E36-B1C6-CFF593BB53DF}" srcOrd="0" destOrd="0" presId="urn:microsoft.com/office/officeart/2005/8/layout/vList6"/>
    <dgm:cxn modelId="{863D082C-AFB5-43D8-82A2-E7B1CF9C5A5C}" srcId="{E7D23A30-A436-4DAC-8BD8-C738DFBD190C}" destId="{92B8E38B-DBEA-4B75-9715-A40C7A0E7E9E}" srcOrd="0" destOrd="0" parTransId="{B7D6042B-59E4-4FED-B14D-D1BBB2334033}" sibTransId="{C800108F-DC53-45FA-8D85-B0DA63F3EDC5}"/>
    <dgm:cxn modelId="{FCF1C078-EB3D-41B2-AC09-04A3330C6458}" type="presOf" srcId="{9C582692-6092-459C-A256-593DAC678AED}" destId="{6FAC1164-CF07-442D-89CC-D48E4190752A}" srcOrd="0" destOrd="0" presId="urn:microsoft.com/office/officeart/2005/8/layout/vList6"/>
    <dgm:cxn modelId="{CB0700DB-4095-4474-BF71-A4EA8809BE24}" type="presOf" srcId="{29E6FE77-1EDC-405B-833E-63F6C8EB9469}" destId="{E93D0D45-C4B5-4F20-BAC2-28F9A7DCA5E7}" srcOrd="0" destOrd="0" presId="urn:microsoft.com/office/officeart/2005/8/layout/vList6"/>
    <dgm:cxn modelId="{C08E251B-76F7-40EE-AFEA-2A95DBCF2FDB}" srcId="{AE7AF467-C0BE-4937-AF39-B6884A12B415}" destId="{E7D23A30-A436-4DAC-8BD8-C738DFBD190C}" srcOrd="0" destOrd="0" parTransId="{29B90B4E-DA63-4842-B6A6-97CEE6B64703}" sibTransId="{3ACB0B26-1A80-4B5F-8495-BC274FA435C0}"/>
    <dgm:cxn modelId="{C653C178-A54A-41DA-B277-B3DF971803AF}" type="presOf" srcId="{E7D23A30-A436-4DAC-8BD8-C738DFBD190C}" destId="{A20D9861-F254-474E-8C0B-D101568AF69F}" srcOrd="0" destOrd="0" presId="urn:microsoft.com/office/officeart/2005/8/layout/vList6"/>
    <dgm:cxn modelId="{F571E137-A366-456D-A521-2AECB2AA87F2}" srcId="{3BB129D8-0C0E-4C64-B835-E5307C2F8660}" destId="{929ACB89-EC20-4A70-83FC-1EE6A28EB2B3}" srcOrd="0" destOrd="0" parTransId="{B3D9A43A-1085-4A4B-83E9-1CF42088EEA7}" sibTransId="{F29D6A6D-1637-47CA-899B-2B44D82F049E}"/>
    <dgm:cxn modelId="{FE7D4DCA-A117-4244-A6BA-9D8A1CFF757A}" srcId="{736D05C5-5A94-45E1-A77D-D92F1281B114}" destId="{72612982-9C83-4924-9CC8-FF76945035ED}" srcOrd="0" destOrd="0" parTransId="{8379B4FB-6760-49B8-9C31-2AE51C003946}" sibTransId="{2EA64872-6F2D-4943-83D6-A0A57D063C66}"/>
    <dgm:cxn modelId="{4474BDE7-C65C-4D9A-BA97-ED81858657F9}" srcId="{CA24BABB-87AC-46D3-B54B-88664641B8FF}" destId="{7D60D0D0-7FBB-474C-9D1F-BC0A44204B17}" srcOrd="0" destOrd="0" parTransId="{C50C3C37-67F5-4B68-B545-325FD9AD2EB2}" sibTransId="{176D31CE-42C0-4FC1-9922-081AD570B096}"/>
    <dgm:cxn modelId="{7D4EAD44-BD5E-41FA-868C-73E8538A0CF0}" srcId="{AE7AF467-C0BE-4937-AF39-B6884A12B415}" destId="{CEA415A4-EC45-41EE-BF5D-9CDC0CFE56F2}" srcOrd="2" destOrd="0" parTransId="{935A9188-C844-4EDD-978D-9617B2184FEF}" sibTransId="{07ABFBDA-65E1-4182-845F-BF3DF59A41CD}"/>
    <dgm:cxn modelId="{2CF5E8F1-9552-4E99-8CB2-8E0E1EFC8E01}" type="presOf" srcId="{929ACB89-EC20-4A70-83FC-1EE6A28EB2B3}" destId="{7D1E4C54-A111-4391-890B-0E6F91BD1CA4}" srcOrd="0" destOrd="0" presId="urn:microsoft.com/office/officeart/2005/8/layout/vList6"/>
    <dgm:cxn modelId="{1C892322-A85B-4D6F-8B24-EBA9EC144E40}" type="presOf" srcId="{736D05C5-5A94-45E1-A77D-D92F1281B114}" destId="{4AAE6A0C-DE91-4950-8956-53FD1613F1BF}" srcOrd="0" destOrd="0" presId="urn:microsoft.com/office/officeart/2005/8/layout/vList6"/>
    <dgm:cxn modelId="{C4160E2A-5BDC-4736-98E5-196CC0B33E25}" type="presOf" srcId="{44E330BB-5DB9-4543-9F25-A782D487DC27}" destId="{F3980F4E-3F82-4F8B-A14D-26456E77529D}" srcOrd="0" destOrd="0" presId="urn:microsoft.com/office/officeart/2005/8/layout/vList6"/>
    <dgm:cxn modelId="{EB717E28-B57A-4BBF-B919-5FA8234DF984}" type="presOf" srcId="{B53BE8E6-46A5-464C-8565-41FC76B8B29A}" destId="{D5F4A9B9-A5D4-4C85-A72D-88A2C2559003}" srcOrd="0" destOrd="0" presId="urn:microsoft.com/office/officeart/2005/8/layout/vList6"/>
    <dgm:cxn modelId="{787A7FD2-1723-42AD-9936-F2C421418A2F}" type="presOf" srcId="{AE7AF467-C0BE-4937-AF39-B6884A12B415}" destId="{6753BBD8-FC2C-4809-B85D-E03895E5F4D1}" srcOrd="0" destOrd="0" presId="urn:microsoft.com/office/officeart/2005/8/layout/vList6"/>
    <dgm:cxn modelId="{98068C26-337A-46C3-AEAC-A1B8A7EC6A17}" srcId="{AE7AF467-C0BE-4937-AF39-B6884A12B415}" destId="{44E330BB-5DB9-4543-9F25-A782D487DC27}" srcOrd="1" destOrd="0" parTransId="{7D4262E4-6A4D-423D-93F0-DCE1C48EE398}" sibTransId="{2332178B-B985-4F63-8F70-E8B094D5839B}"/>
    <dgm:cxn modelId="{848B8E7E-C61C-4BB5-9AEB-4CD9E1541D57}" srcId="{B53BE8E6-46A5-464C-8565-41FC76B8B29A}" destId="{29E6FE77-1EDC-405B-833E-63F6C8EB9469}" srcOrd="0" destOrd="0" parTransId="{FDD0148A-683D-4CB2-BFB6-14919B52543E}" sibTransId="{FE930700-DE08-4D47-96D3-A8F83C795B07}"/>
    <dgm:cxn modelId="{099630CA-1A6E-4695-9A61-0A40659E9847}" type="presOf" srcId="{CEA415A4-EC45-41EE-BF5D-9CDC0CFE56F2}" destId="{A91EA6FD-6E51-44BC-8A37-CFCBD42930BB}" srcOrd="0" destOrd="0" presId="urn:microsoft.com/office/officeart/2005/8/layout/vList6"/>
    <dgm:cxn modelId="{402A8880-54FD-4974-8C22-FBCC607BF201}" type="presOf" srcId="{7D60D0D0-7FBB-474C-9D1F-BC0A44204B17}" destId="{D1CE7F19-2B36-45D4-BD51-7F6ABE359229}" srcOrd="0" destOrd="0" presId="urn:microsoft.com/office/officeart/2005/8/layout/vList6"/>
    <dgm:cxn modelId="{82D8A0BE-0245-4A1D-8487-5BB595A1EDEE}" type="presOf" srcId="{290106AA-346B-49C8-B304-2BA1AFA21A6E}" destId="{7B1B6AA8-C15B-4E93-B914-67654E86FAB1}" srcOrd="0" destOrd="0" presId="urn:microsoft.com/office/officeart/2005/8/layout/vList6"/>
    <dgm:cxn modelId="{EA7E3D6B-9126-489C-A173-6C353F17A349}" type="presParOf" srcId="{6753BBD8-FC2C-4809-B85D-E03895E5F4D1}" destId="{3E8BBA8A-6503-443E-A860-0C3559DB90CB}" srcOrd="0" destOrd="0" presId="urn:microsoft.com/office/officeart/2005/8/layout/vList6"/>
    <dgm:cxn modelId="{64FF8FD9-7B28-4007-B2F4-ED2B0A4E1AAD}" type="presParOf" srcId="{3E8BBA8A-6503-443E-A860-0C3559DB90CB}" destId="{A20D9861-F254-474E-8C0B-D101568AF69F}" srcOrd="0" destOrd="0" presId="urn:microsoft.com/office/officeart/2005/8/layout/vList6"/>
    <dgm:cxn modelId="{EC24F201-2284-4D42-81BA-8BBE78E594A1}" type="presParOf" srcId="{3E8BBA8A-6503-443E-A860-0C3559DB90CB}" destId="{ADF427A4-F44D-42C0-B33C-C67BAF9DAD75}" srcOrd="1" destOrd="0" presId="urn:microsoft.com/office/officeart/2005/8/layout/vList6"/>
    <dgm:cxn modelId="{0AE5CC17-EBC6-4B63-A906-194ED189E7C1}" type="presParOf" srcId="{6753BBD8-FC2C-4809-B85D-E03895E5F4D1}" destId="{8F016A95-BEF5-4F3A-A2A8-754733D61B48}" srcOrd="1" destOrd="0" presId="urn:microsoft.com/office/officeart/2005/8/layout/vList6"/>
    <dgm:cxn modelId="{AAA91CDD-6C80-4240-BA18-E9BDB71D856F}" type="presParOf" srcId="{6753BBD8-FC2C-4809-B85D-E03895E5F4D1}" destId="{0F9EB419-5311-4150-A71E-8A18E7ACD23D}" srcOrd="2" destOrd="0" presId="urn:microsoft.com/office/officeart/2005/8/layout/vList6"/>
    <dgm:cxn modelId="{905333ED-9043-4135-95B7-E44B50E01327}" type="presParOf" srcId="{0F9EB419-5311-4150-A71E-8A18E7ACD23D}" destId="{F3980F4E-3F82-4F8B-A14D-26456E77529D}" srcOrd="0" destOrd="0" presId="urn:microsoft.com/office/officeart/2005/8/layout/vList6"/>
    <dgm:cxn modelId="{C9F0080E-2FC1-4241-82AB-D482B81E909B}" type="presParOf" srcId="{0F9EB419-5311-4150-A71E-8A18E7ACD23D}" destId="{7B1B6AA8-C15B-4E93-B914-67654E86FAB1}" srcOrd="1" destOrd="0" presId="urn:microsoft.com/office/officeart/2005/8/layout/vList6"/>
    <dgm:cxn modelId="{78AD6EF8-B8E4-454B-BA6B-A98B1EAF5745}" type="presParOf" srcId="{6753BBD8-FC2C-4809-B85D-E03895E5F4D1}" destId="{B0F695CF-7E08-44C7-9ED0-B2807F333D01}" srcOrd="3" destOrd="0" presId="urn:microsoft.com/office/officeart/2005/8/layout/vList6"/>
    <dgm:cxn modelId="{6B315DBF-75C9-4340-A84D-15F9BBBCDEB2}" type="presParOf" srcId="{6753BBD8-FC2C-4809-B85D-E03895E5F4D1}" destId="{9FC5E466-DC20-4014-B38E-2713D6E2E70C}" srcOrd="4" destOrd="0" presId="urn:microsoft.com/office/officeart/2005/8/layout/vList6"/>
    <dgm:cxn modelId="{716F66CF-A59A-4A1A-A6F1-4129E843C7E6}" type="presParOf" srcId="{9FC5E466-DC20-4014-B38E-2713D6E2E70C}" destId="{A91EA6FD-6E51-44BC-8A37-CFCBD42930BB}" srcOrd="0" destOrd="0" presId="urn:microsoft.com/office/officeart/2005/8/layout/vList6"/>
    <dgm:cxn modelId="{25A22F08-DD6B-4036-8CF9-2D78918E7550}" type="presParOf" srcId="{9FC5E466-DC20-4014-B38E-2713D6E2E70C}" destId="{6FAC1164-CF07-442D-89CC-D48E4190752A}" srcOrd="1" destOrd="0" presId="urn:microsoft.com/office/officeart/2005/8/layout/vList6"/>
    <dgm:cxn modelId="{CFCAD88C-0DD3-41D0-BD16-E522843C9ED5}" type="presParOf" srcId="{6753BBD8-FC2C-4809-B85D-E03895E5F4D1}" destId="{523AF902-F8B5-41B8-B0D2-99605A6DCCB7}" srcOrd="5" destOrd="0" presId="urn:microsoft.com/office/officeart/2005/8/layout/vList6"/>
    <dgm:cxn modelId="{E02E1CEE-A4E3-428A-8E68-8C67B75A4681}" type="presParOf" srcId="{6753BBD8-FC2C-4809-B85D-E03895E5F4D1}" destId="{FA1575BD-0F2D-490D-83F5-4834318FBA71}" srcOrd="6" destOrd="0" presId="urn:microsoft.com/office/officeart/2005/8/layout/vList6"/>
    <dgm:cxn modelId="{A24D9DBB-EDD7-4E4B-8D56-FDF598A4A12C}" type="presParOf" srcId="{FA1575BD-0F2D-490D-83F5-4834318FBA71}" destId="{47FBA267-C763-4CF3-B9FD-25B4DDE6547B}" srcOrd="0" destOrd="0" presId="urn:microsoft.com/office/officeart/2005/8/layout/vList6"/>
    <dgm:cxn modelId="{68E56496-566B-40E2-999C-943DEEAA5AC3}" type="presParOf" srcId="{FA1575BD-0F2D-490D-83F5-4834318FBA71}" destId="{7D1E4C54-A111-4391-890B-0E6F91BD1CA4}" srcOrd="1" destOrd="0" presId="urn:microsoft.com/office/officeart/2005/8/layout/vList6"/>
    <dgm:cxn modelId="{D70E3ADF-ED85-4ED1-9293-81E75701096A}" type="presParOf" srcId="{6753BBD8-FC2C-4809-B85D-E03895E5F4D1}" destId="{56640EF1-3AA1-4956-8F34-8D70DE62B996}" srcOrd="7" destOrd="0" presId="urn:microsoft.com/office/officeart/2005/8/layout/vList6"/>
    <dgm:cxn modelId="{CB18DC9F-F339-4100-B6B6-A042F62D3254}" type="presParOf" srcId="{6753BBD8-FC2C-4809-B85D-E03895E5F4D1}" destId="{2FC891D0-1E4D-4555-819F-686F14BB510D}" srcOrd="8" destOrd="0" presId="urn:microsoft.com/office/officeart/2005/8/layout/vList6"/>
    <dgm:cxn modelId="{E90338B5-924B-4C4A-8276-C9C12447A36F}" type="presParOf" srcId="{2FC891D0-1E4D-4555-819F-686F14BB510D}" destId="{4AAE6A0C-DE91-4950-8956-53FD1613F1BF}" srcOrd="0" destOrd="0" presId="urn:microsoft.com/office/officeart/2005/8/layout/vList6"/>
    <dgm:cxn modelId="{55343B38-EE01-4E06-8E95-6487FD574967}" type="presParOf" srcId="{2FC891D0-1E4D-4555-819F-686F14BB510D}" destId="{85C962F6-E6E8-470F-B71B-B92040A1887B}" srcOrd="1" destOrd="0" presId="urn:microsoft.com/office/officeart/2005/8/layout/vList6"/>
    <dgm:cxn modelId="{EB212683-4147-4C75-AF01-DDEF0BBC8FCB}" type="presParOf" srcId="{6753BBD8-FC2C-4809-B85D-E03895E5F4D1}" destId="{B9B49863-E239-4AF4-9D47-773E92ACCA74}" srcOrd="9" destOrd="0" presId="urn:microsoft.com/office/officeart/2005/8/layout/vList6"/>
    <dgm:cxn modelId="{2CB0097C-EB09-4884-8D71-1DC65B6138E4}" type="presParOf" srcId="{6753BBD8-FC2C-4809-B85D-E03895E5F4D1}" destId="{BED3D255-51E8-4DAD-AC53-FCC340E768FB}" srcOrd="10" destOrd="0" presId="urn:microsoft.com/office/officeart/2005/8/layout/vList6"/>
    <dgm:cxn modelId="{48F1C370-38C3-4BF7-AE46-1E7C5DCE529C}" type="presParOf" srcId="{BED3D255-51E8-4DAD-AC53-FCC340E768FB}" destId="{D5F4A9B9-A5D4-4C85-A72D-88A2C2559003}" srcOrd="0" destOrd="0" presId="urn:microsoft.com/office/officeart/2005/8/layout/vList6"/>
    <dgm:cxn modelId="{D81C1AA1-8DA4-4C09-ABB8-13A8B2A61001}" type="presParOf" srcId="{BED3D255-51E8-4DAD-AC53-FCC340E768FB}" destId="{E93D0D45-C4B5-4F20-BAC2-28F9A7DCA5E7}" srcOrd="1" destOrd="0" presId="urn:microsoft.com/office/officeart/2005/8/layout/vList6"/>
    <dgm:cxn modelId="{09346118-A14D-4A9D-A80E-6E4D99286113}" type="presParOf" srcId="{6753BBD8-FC2C-4809-B85D-E03895E5F4D1}" destId="{1FF8DA32-10E0-4036-BE7B-05F35121A8FA}" srcOrd="11" destOrd="0" presId="urn:microsoft.com/office/officeart/2005/8/layout/vList6"/>
    <dgm:cxn modelId="{CC039384-A344-4427-B9B8-1A86129A7D5B}" type="presParOf" srcId="{6753BBD8-FC2C-4809-B85D-E03895E5F4D1}" destId="{F1388CDF-00A1-4990-A43B-2C7AEBDAD080}" srcOrd="12" destOrd="0" presId="urn:microsoft.com/office/officeart/2005/8/layout/vList6"/>
    <dgm:cxn modelId="{14FF005B-65F5-48F0-A94B-580AC33B9354}" type="presParOf" srcId="{F1388CDF-00A1-4990-A43B-2C7AEBDAD080}" destId="{ABE5EBF4-40EA-4E36-B1C6-CFF593BB53DF}" srcOrd="0" destOrd="0" presId="urn:microsoft.com/office/officeart/2005/8/layout/vList6"/>
    <dgm:cxn modelId="{94B5E3F6-89D9-4968-A8C6-7E7849136E3B}" type="presParOf" srcId="{F1388CDF-00A1-4990-A43B-2C7AEBDAD080}" destId="{D1CE7F19-2B36-45D4-BD51-7F6ABE35922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F427A4-F44D-42C0-B33C-C67BAF9DAD75}">
      <dsp:nvSpPr>
        <dsp:cNvPr id="0" name=""/>
        <dsp:cNvSpPr/>
      </dsp:nvSpPr>
      <dsp:spPr>
        <a:xfrm>
          <a:off x="1732927" y="0"/>
          <a:ext cx="6472144" cy="6071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 слуху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32927" y="0"/>
        <a:ext cx="6472144" cy="607173"/>
      </dsp:txXfrm>
    </dsp:sp>
    <dsp:sp modelId="{A20D9861-F254-474E-8C0B-D101568AF69F}">
      <dsp:nvSpPr>
        <dsp:cNvPr id="0" name=""/>
        <dsp:cNvSpPr/>
      </dsp:nvSpPr>
      <dsp:spPr>
        <a:xfrm>
          <a:off x="0" y="81071"/>
          <a:ext cx="1737224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 года</a:t>
          </a:r>
          <a:endParaRPr lang="ru-RU" sz="1700" kern="1200" dirty="0"/>
        </a:p>
      </dsp:txBody>
      <dsp:txXfrm>
        <a:off x="0" y="81071"/>
        <a:ext cx="1737224" cy="341462"/>
      </dsp:txXfrm>
    </dsp:sp>
    <dsp:sp modelId="{7B1B6AA8-C15B-4E93-B914-67654E86FAB1}">
      <dsp:nvSpPr>
        <dsp:cNvPr id="0" name=""/>
        <dsp:cNvSpPr/>
      </dsp:nvSpPr>
      <dsp:spPr>
        <a:xfrm>
          <a:off x="2000274" y="837161"/>
          <a:ext cx="6177949" cy="7420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Концерт для клавесина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00274" y="837161"/>
        <a:ext cx="6177949" cy="742038"/>
      </dsp:txXfrm>
    </dsp:sp>
    <dsp:sp modelId="{F3980F4E-3F82-4F8B-A14D-26456E77529D}">
      <dsp:nvSpPr>
        <dsp:cNvPr id="0" name=""/>
        <dsp:cNvSpPr/>
      </dsp:nvSpPr>
      <dsp:spPr>
        <a:xfrm>
          <a:off x="0" y="958608"/>
          <a:ext cx="2032607" cy="3365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4 года</a:t>
          </a:r>
          <a:endParaRPr lang="ru-RU" sz="1700" kern="1200" dirty="0"/>
        </a:p>
      </dsp:txBody>
      <dsp:txXfrm>
        <a:off x="0" y="958608"/>
        <a:ext cx="2032607" cy="336506"/>
      </dsp:txXfrm>
    </dsp:sp>
    <dsp:sp modelId="{6FAC1164-CF07-442D-89CC-D48E4190752A}">
      <dsp:nvSpPr>
        <dsp:cNvPr id="0" name=""/>
        <dsp:cNvSpPr/>
      </dsp:nvSpPr>
      <dsp:spPr>
        <a:xfrm>
          <a:off x="2357466" y="1694026"/>
          <a:ext cx="5798145" cy="6680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Свободная игра на скрипке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57466" y="1694026"/>
        <a:ext cx="5798145" cy="668095"/>
      </dsp:txXfrm>
    </dsp:sp>
    <dsp:sp modelId="{A91EA6FD-6E51-44BC-8A37-CFCBD42930BB}">
      <dsp:nvSpPr>
        <dsp:cNvPr id="0" name=""/>
        <dsp:cNvSpPr/>
      </dsp:nvSpPr>
      <dsp:spPr>
        <a:xfrm>
          <a:off x="0" y="1820136"/>
          <a:ext cx="2400301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5 лет</a:t>
          </a:r>
          <a:endParaRPr lang="ru-RU" sz="1700" kern="1200" dirty="0"/>
        </a:p>
      </dsp:txBody>
      <dsp:txXfrm>
        <a:off x="0" y="1820136"/>
        <a:ext cx="2400301" cy="341462"/>
      </dsp:txXfrm>
    </dsp:sp>
    <dsp:sp modelId="{7D1E4C54-A111-4391-890B-0E6F91BD1CA4}">
      <dsp:nvSpPr>
        <dsp:cNvPr id="0" name=""/>
        <dsp:cNvSpPr/>
      </dsp:nvSpPr>
      <dsp:spPr>
        <a:xfrm>
          <a:off x="2599429" y="2371285"/>
          <a:ext cx="5411580" cy="6291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 12 напечатанных сонат и нескольких симфоний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9429" y="2371285"/>
        <a:ext cx="5411580" cy="629100"/>
      </dsp:txXfrm>
    </dsp:sp>
    <dsp:sp modelId="{47FBA267-C763-4CF3-B9FD-25B4DDE6547B}">
      <dsp:nvSpPr>
        <dsp:cNvPr id="0" name=""/>
        <dsp:cNvSpPr/>
      </dsp:nvSpPr>
      <dsp:spPr>
        <a:xfrm>
          <a:off x="14" y="2527436"/>
          <a:ext cx="2795783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9 лет</a:t>
          </a:r>
          <a:endParaRPr lang="ru-RU" sz="1700" kern="1200" dirty="0"/>
        </a:p>
      </dsp:txBody>
      <dsp:txXfrm>
        <a:off x="14" y="2527436"/>
        <a:ext cx="2795783" cy="341462"/>
      </dsp:txXfrm>
    </dsp:sp>
    <dsp:sp modelId="{85C962F6-E6E8-470F-B71B-B92040A1887B}">
      <dsp:nvSpPr>
        <dsp:cNvPr id="0" name=""/>
        <dsp:cNvSpPr/>
      </dsp:nvSpPr>
      <dsp:spPr>
        <a:xfrm>
          <a:off x="3273349" y="3064804"/>
          <a:ext cx="4934336" cy="5332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Первая опера «Притворная простушка»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73349" y="3064804"/>
        <a:ext cx="4934336" cy="533240"/>
      </dsp:txXfrm>
    </dsp:sp>
    <dsp:sp modelId="{4AAE6A0C-DE91-4950-8956-53FD1613F1BF}">
      <dsp:nvSpPr>
        <dsp:cNvPr id="0" name=""/>
        <dsp:cNvSpPr/>
      </dsp:nvSpPr>
      <dsp:spPr>
        <a:xfrm>
          <a:off x="12" y="3151489"/>
          <a:ext cx="3277276" cy="34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12 лет</a:t>
          </a:r>
          <a:endParaRPr lang="ru-RU" sz="1700" kern="1200" dirty="0"/>
        </a:p>
      </dsp:txBody>
      <dsp:txXfrm>
        <a:off x="12" y="3151489"/>
        <a:ext cx="3277276" cy="341462"/>
      </dsp:txXfrm>
    </dsp:sp>
    <dsp:sp modelId="{E93D0D45-C4B5-4F20-BAC2-28F9A7DCA5E7}">
      <dsp:nvSpPr>
        <dsp:cNvPr id="0" name=""/>
        <dsp:cNvSpPr/>
      </dsp:nvSpPr>
      <dsp:spPr>
        <a:xfrm>
          <a:off x="4332344" y="3671628"/>
          <a:ext cx="3872702" cy="6920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Дирижировал собственной мессой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344" y="3671628"/>
        <a:ext cx="3872702" cy="692079"/>
      </dsp:txXfrm>
    </dsp:sp>
    <dsp:sp modelId="{D5F4A9B9-A5D4-4C85-A72D-88A2C2559003}">
      <dsp:nvSpPr>
        <dsp:cNvPr id="0" name=""/>
        <dsp:cNvSpPr/>
      </dsp:nvSpPr>
      <dsp:spPr>
        <a:xfrm>
          <a:off x="0" y="3758313"/>
          <a:ext cx="4334693" cy="528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13 лет</a:t>
          </a:r>
          <a:endParaRPr lang="ru-RU" sz="1700" kern="1200" dirty="0"/>
        </a:p>
      </dsp:txBody>
      <dsp:txXfrm>
        <a:off x="0" y="3758313"/>
        <a:ext cx="4334693" cy="528763"/>
      </dsp:txXfrm>
    </dsp:sp>
    <dsp:sp modelId="{D1CE7F19-2B36-45D4-BD51-7F6ABE359229}">
      <dsp:nvSpPr>
        <dsp:cNvPr id="0" name=""/>
        <dsp:cNvSpPr/>
      </dsp:nvSpPr>
      <dsp:spPr>
        <a:xfrm>
          <a:off x="5088912" y="4433714"/>
          <a:ext cx="3126457" cy="8830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Поставил оперу в Милане «Митридат, царь </a:t>
          </a:r>
          <a:r>
            <a:rPr lang="ru-RU" sz="1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Понта</a:t>
          </a: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88912" y="4433714"/>
        <a:ext cx="3126457" cy="883018"/>
      </dsp:txXfrm>
    </dsp:sp>
    <dsp:sp modelId="{ABE5EBF4-40EA-4E36-B1C6-CFF593BB53DF}">
      <dsp:nvSpPr>
        <dsp:cNvPr id="0" name=""/>
        <dsp:cNvSpPr/>
      </dsp:nvSpPr>
      <dsp:spPr>
        <a:xfrm>
          <a:off x="0" y="4574804"/>
          <a:ext cx="5067470" cy="572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14 лет</a:t>
          </a:r>
          <a:endParaRPr lang="ru-RU" sz="1700" kern="1200" dirty="0"/>
        </a:p>
      </dsp:txBody>
      <dsp:txXfrm>
        <a:off x="0" y="4574804"/>
        <a:ext cx="5067470" cy="572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363199-AB3E-41E4-A72A-A79F66478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84395-E9CD-4193-9BEB-B0BFE7C25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1CDF8-D014-4627-A292-A783094D4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4E540-788F-4C75-ACD3-1B246FA6D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B5429-7B40-4462-8D49-E94D46097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C5F67-4046-413E-B412-571E3E4F5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54076-BE43-4419-86AA-54A7AC2A3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E4FB6-8BBE-4357-9E0F-DB02B7DA9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8FADF-E9A3-4DFD-8B63-125BBB331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11BBC-0AA0-4DCB-923B-5B111C789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B04D1-7F7F-46CA-87D4-105A6535F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87B67-EFA9-4177-96AE-39B7306D9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A4B53-8ACD-44BA-86CF-EC64BF469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0448093-E8ED-49F6-AECD-37E68A3D8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0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9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1;&#1080;&#1083;&#1080;&#1103;\Documents\1&#1059;&#1058;&#1056;&#1045;&#1053;&#1053;&#1048;&#1050;&#1048;\&#1052;&#1086;&#1094;&#1072;&#1088;&#1090;\09%20&#1052;&#1086;&#1094;&#1072;&#1088;&#1090;%20&#1060;&#1072;&#1085;&#1090;&#1072;&#1079;&#1080;&#1103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80;&#1083;&#1080;&#1103;\Documents\1&#1059;&#1058;&#1056;&#1045;&#1053;&#1053;&#1048;&#1050;&#1048;\&#1052;&#1086;&#1094;&#1072;&#1088;&#1090;\&#1052;&#1086;&#1094;&#1072;&#1088;&#1090;%20&#1050;&#1086;&#1083;&#1086;&#1082;&#1086;&#1083;&#1100;&#1095;&#1080;&#1082;&#1080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80;&#1083;&#1080;&#1103;\Documents\1&#1059;&#1058;&#1056;&#1045;&#1053;&#1053;&#1048;&#1050;&#1048;\&#1052;&#1086;&#1094;&#1072;&#1088;&#1090;\&#1050;&#1086;&#1083;&#1099;&#1073;&#1077;&#1083;&#1100;&#1085;&#1072;&#1103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80;&#1083;&#1080;&#1103;\Documents\1&#1059;&#1058;&#1056;&#1045;&#1053;&#1053;&#1048;&#1050;&#1048;\&#1052;&#1086;&#1094;&#1072;&#1088;&#1090;\&#1058;&#1091;&#1088;&#1077;&#1094;&#1082;&#1086;&#1077;%20&#1088;&#1086;&#1085;&#1076;&#1086;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rosfoto.ru/photos/big/0058000/059204_563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285852" y="285728"/>
            <a:ext cx="6929438" cy="12144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ВОЛЬФГАНГ АМАДЕЙ МОЦАРТ 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20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илия\Desktop\Моцарт\Моцар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285860"/>
            <a:ext cx="7643866" cy="5404347"/>
          </a:xfrm>
          <a:prstGeom prst="rect">
            <a:avLst/>
          </a:prstGeom>
          <a:noFill/>
        </p:spPr>
      </p:pic>
      <p:pic>
        <p:nvPicPr>
          <p:cNvPr id="5" name="09 Моцарт Фантаз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0102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29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0"/>
            <a:ext cx="39145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Сочинения: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88" y="1143000"/>
            <a:ext cx="8786812" cy="557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Серенада                             50 симфоний</a:t>
            </a:r>
          </a:p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Балет                                    20 опер                             </a:t>
            </a:r>
          </a:p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Оратории                             26 струнных квартетов</a:t>
            </a:r>
          </a:p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Кантаты                               40 концертов с оркестром</a:t>
            </a:r>
          </a:p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«Немецкие танцы»            40 сюит</a:t>
            </a:r>
          </a:p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камерных ансамблей    15 фортепианных сонат</a:t>
            </a:r>
          </a:p>
          <a:p>
            <a:pPr>
              <a:defRPr/>
            </a:pPr>
            <a:endParaRPr lang="ru-RU" sz="2800" b="1" dirty="0"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вокально-симфонических произведений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Реквием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AutoShape 7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250825" y="4716463"/>
            <a:ext cx="8640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Arial" charset="0"/>
              </a:rPr>
              <a:t>   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195736" y="5877272"/>
            <a:ext cx="5509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Зальцбург – Родина В.А.Моцарта</a:t>
            </a:r>
          </a:p>
        </p:txBody>
      </p:sp>
      <p:pic>
        <p:nvPicPr>
          <p:cNvPr id="7" name="Рисунок 6" descr="C:\Users\Лилия\Desktop\110902202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85818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AutoShape 7" descr="bigpic1"/>
          <p:cNvSpPr>
            <a:spLocks noChangeAspect="1" noChangeArrowheads="1"/>
          </p:cNvSpPr>
          <p:nvPr/>
        </p:nvSpPr>
        <p:spPr bwMode="auto">
          <a:xfrm>
            <a:off x="1714500" y="2543175"/>
            <a:ext cx="5715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250825" y="4716463"/>
            <a:ext cx="8640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Arial" charset="0"/>
              </a:rPr>
              <a:t>   </a:t>
            </a:r>
          </a:p>
        </p:txBody>
      </p:sp>
      <p:pic>
        <p:nvPicPr>
          <p:cNvPr id="8" name="Рисунок 7" descr="C:\Users\Лилия\Desktop\img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81439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Моцарт Колокольч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0"/>
            <a:ext cx="38719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вундеркинд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857500" y="714375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чудо - ребенок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285860"/>
          <a:ext cx="821537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26/33186/1/640/img12.jpg"/>
          <p:cNvPicPr/>
          <p:nvPr/>
        </p:nvPicPr>
        <p:blipFill>
          <a:blip r:embed="rId2" cstate="print"/>
          <a:srcRect l="9953" r="11279" b="34059"/>
          <a:stretch>
            <a:fillRect/>
          </a:stretch>
        </p:blipFill>
        <p:spPr bwMode="auto">
          <a:xfrm>
            <a:off x="1115616" y="0"/>
            <a:ext cx="66602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357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732588" y="6092825"/>
            <a:ext cx="2345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Отрочество</a:t>
            </a:r>
          </a:p>
        </p:txBody>
      </p:sp>
      <p:pic>
        <p:nvPicPr>
          <p:cNvPr id="4" name="Колыбель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92932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84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280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Турецкое ронд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11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 r="874"/>
          <a:stretch>
            <a:fillRect/>
          </a:stretch>
        </p:blipFill>
        <p:spPr bwMode="auto">
          <a:xfrm>
            <a:off x="971550" y="549275"/>
            <a:ext cx="75596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0" y="0"/>
            <a:ext cx="91919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Моцарт пишущий «Реквием» на смертном одре</a:t>
            </a:r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250825" y="5942013"/>
            <a:ext cx="8713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b="1" i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Последнее произведение Моцарта —  «Реквием» — осталось незаконченным. Впоследствии это произведение закончил ученик Моцарта - </a:t>
            </a:r>
            <a:r>
              <a:rPr lang="ru-RU" b="1" i="1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Зюссмайер</a:t>
            </a:r>
            <a:r>
              <a:rPr lang="ru-RU" b="1" i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 </a:t>
            </a:r>
          </a:p>
          <a:p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8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2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859338" y="1484313"/>
            <a:ext cx="3927475" cy="4824412"/>
          </a:xfrm>
        </p:spPr>
        <p:txBody>
          <a:bodyPr/>
          <a:lstStyle/>
          <a:p>
            <a:pPr>
              <a:defRPr/>
            </a:pPr>
            <a:r>
              <a:rPr lang="ru-RU" sz="28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Когда Моцарт умер, у семьи не было денег даже на самые скромные похороны. Один из его поклонников оплатил лишь отпевание в церкви. Моцарт был похоронен в общей могиле.</a:t>
            </a:r>
          </a:p>
        </p:txBody>
      </p:sp>
      <p:pic>
        <p:nvPicPr>
          <p:cNvPr id="22531" name="Picture 4" descr="Картинка 30 из 842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4929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3057525"/>
            <a:ext cx="3984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</TotalTime>
  <Words>158</Words>
  <Application>Microsoft Office PowerPoint</Application>
  <PresentationFormat>Экран (4:3)</PresentationFormat>
  <Paragraphs>35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Текстура</vt:lpstr>
      <vt:lpstr>ВОЛЬФГАНГ АМАДЕЙ МОЦАРТ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ВОЛЬФГАНГ АМАДЕЙ МОЦАРТ (Mozart) (27. I. 1756, Зальцбург - 5. XII. 1791, Вена)</dc:title>
  <dc:creator>cirik</dc:creator>
  <cp:lastModifiedBy>Лилия</cp:lastModifiedBy>
  <cp:revision>60</cp:revision>
  <dcterms:created xsi:type="dcterms:W3CDTF">2007-04-15T03:05:18Z</dcterms:created>
  <dcterms:modified xsi:type="dcterms:W3CDTF">2017-04-05T05:40:41Z</dcterms:modified>
</cp:coreProperties>
</file>