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296988" y="1570038"/>
            <a:ext cx="61214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ru-RU" sz="3200" kern="0" dirty="0" smtClean="0">
                <a:latin typeface="Bookman Old Style" pitchFamily="18" charset="0"/>
              </a:rPr>
              <a:t>                ПРОЕКТ</a:t>
            </a:r>
            <a:br>
              <a:rPr lang="ru-RU" sz="3200" kern="0" dirty="0" smtClean="0">
                <a:latin typeface="Bookman Old Style" pitchFamily="18" charset="0"/>
              </a:rPr>
            </a:br>
            <a:r>
              <a:rPr lang="ru-RU" sz="3200" kern="0" dirty="0" smtClean="0">
                <a:latin typeface="Bookman Old Style" pitchFamily="18" charset="0"/>
              </a:rPr>
              <a:t>                на тему: </a:t>
            </a:r>
            <a:br>
              <a:rPr lang="ru-RU" sz="3200" kern="0" dirty="0" smtClean="0">
                <a:latin typeface="Bookman Old Style" pitchFamily="18" charset="0"/>
              </a:rPr>
            </a:br>
            <a:endParaRPr lang="ru-RU" sz="3200" kern="0" dirty="0" smtClean="0">
              <a:latin typeface="Bookman Old Style" pitchFamily="18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223963" y="3730625"/>
            <a:ext cx="6696075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ru-RU" sz="2400" kern="0" dirty="0" smtClean="0">
                <a:latin typeface="Bookman Old Style" pitchFamily="18" charset="0"/>
              </a:rPr>
              <a:t>Автор: ученица 1 «В» класса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kern="0" dirty="0" smtClean="0">
                <a:latin typeface="Bookman Old Style" pitchFamily="18" charset="0"/>
              </a:rPr>
              <a:t>Бычкова София</a:t>
            </a:r>
            <a:endParaRPr lang="ru-RU" sz="2400" kern="0" dirty="0" smtClean="0">
              <a:latin typeface="Bookman Old Style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ru-RU" sz="2400" kern="0" dirty="0" smtClean="0">
              <a:latin typeface="Bookman Old Style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z="2400" kern="0" dirty="0" smtClean="0">
                <a:latin typeface="Bookman Old Style" pitchFamily="18" charset="0"/>
              </a:rPr>
              <a:t>Учитель: Матвеева С. А.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223963" y="6035675"/>
            <a:ext cx="669607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Bookman Old Style" pitchFamily="18" charset="0"/>
              </a:rPr>
              <a:t>2017 </a:t>
            </a:r>
            <a:r>
              <a:rPr lang="ru-RU" sz="2400" dirty="0" smtClean="0">
                <a:solidFill>
                  <a:srgbClr val="000000"/>
                </a:solidFill>
                <a:latin typeface="Bookman Old Style" pitchFamily="18" charset="0"/>
              </a:rPr>
              <a:t>г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223962" y="390525"/>
            <a:ext cx="6696075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Bookman Old Style" pitchFamily="18" charset="0"/>
              </a:rPr>
              <a:t>Государственное бюджетное образовательное учреждение средняя общеобразовательная школа «Центр образования» пос. Варламово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83172" y="2578398"/>
            <a:ext cx="737766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5400" b="1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88000" dist="50800" dir="5040000" algn="tl">
                    <a:srgbClr val="000000">
                      <a:tint val="80000"/>
                      <a:satMod val="250000"/>
                      <a:alpha val="45000"/>
                    </a:srgbClr>
                  </a:outerShdw>
                </a:effectLst>
                <a:latin typeface="Arial" charset="0"/>
              </a:rPr>
              <a:t>«Моя </a:t>
            </a:r>
            <a:r>
              <a:rPr lang="ru-RU" sz="5400" b="1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88000" dist="50800" dir="5040000" algn="tl">
                    <a:srgbClr val="000000">
                      <a:tint val="80000"/>
                      <a:satMod val="250000"/>
                      <a:alpha val="45000"/>
                    </a:srgbClr>
                  </a:outerShdw>
                </a:effectLst>
                <a:latin typeface="Arial" charset="0"/>
              </a:rPr>
              <a:t>малая Родина</a:t>
            </a:r>
            <a:r>
              <a:rPr lang="ru-RU" sz="5400" b="1" dirty="0" smtClean="0">
                <a:ln>
                  <a:prstDash val="solid"/>
                </a:ln>
                <a:solidFill>
                  <a:srgbClr val="002060"/>
                </a:solidFill>
                <a:effectLst>
                  <a:outerShdw blurRad="88000" dist="50800" dir="5040000" algn="tl">
                    <a:srgbClr val="000000">
                      <a:tint val="80000"/>
                      <a:satMod val="250000"/>
                      <a:alpha val="45000"/>
                    </a:srgbClr>
                  </a:outerShdw>
                </a:effectLst>
                <a:latin typeface="Arial" charset="0"/>
              </a:rPr>
              <a:t>»</a:t>
            </a:r>
            <a:endParaRPr lang="ru-RU" sz="5400" b="1" dirty="0">
              <a:ln>
                <a:prstDash val="solid"/>
              </a:ln>
              <a:solidFill>
                <a:srgbClr val="002060"/>
              </a:solidFill>
              <a:effectLst>
                <a:outerShdw blurRad="88000" dist="50800" dir="5040000" algn="tl">
                  <a:srgbClr val="000000">
                    <a:tint val="80000"/>
                    <a:satMod val="250000"/>
                    <a:alpha val="45000"/>
                  </a:srgbClr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6496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79198" y="2852936"/>
            <a:ext cx="7632218" cy="923330"/>
          </a:xfrm>
          <a:prstGeom prst="rect">
            <a:avLst/>
          </a:prstGeom>
          <a:noFill/>
        </p:spPr>
        <p:txBody>
          <a:bodyPr wrap="none" rtlCol="0">
            <a:prstTxWarp prst="textDoubleWave1">
              <a:avLst/>
            </a:prstTxWarp>
            <a:spAutoFit/>
            <a:scene3d>
              <a:camera prst="isometricOffAxis1Right"/>
              <a:lightRig rig="glow" dir="t">
                <a:rot lat="0" lon="0" rev="3600000"/>
              </a:lightRig>
            </a:scene3d>
            <a:sp3d extrusionH="57150" prstMaterial="softEdge">
              <a:bevelT w="29210" h="16510" prst="softRound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sz="5400" b="1" dirty="0" smtClean="0">
                <a:ln>
                  <a:prstDash val="solid"/>
                </a:ln>
                <a:solidFill>
                  <a:srgbClr val="00206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Спасибо за внимание!</a:t>
            </a:r>
            <a:endParaRPr lang="ru-RU" sz="5400" b="1" dirty="0">
              <a:ln>
                <a:prstDash val="solid"/>
              </a:ln>
              <a:solidFill>
                <a:srgbClr val="002060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92699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555776" y="-27384"/>
            <a:ext cx="39084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ГОРОД СЫЗРАНЬ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7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7649" y="764704"/>
            <a:ext cx="6264696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1882" y="4509120"/>
            <a:ext cx="9122118" cy="23929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600" b="1" i="1" dirty="0">
                <a:solidFill>
                  <a:srgbClr val="002060"/>
                </a:solidFill>
                <a:latin typeface="Monotype Corsiva"/>
                <a:ea typeface="Times New Roman"/>
                <a:cs typeface="Calibri"/>
              </a:rPr>
              <a:t>Город был основан в 1683 году воеводой Григорием Козловским по одному из самых ранних указов царя Петра Алексеевича. В то время Россия продолжала прирост своих территорий на Востоке, и для обеспечения безопасности торгового пути требовались города-крепости</a:t>
            </a:r>
            <a:r>
              <a:rPr lang="ru-RU" sz="2600" b="1" dirty="0">
                <a:solidFill>
                  <a:srgbClr val="002060"/>
                </a:solidFill>
                <a:latin typeface="Monotype Corsiva"/>
                <a:ea typeface="Times New Roman"/>
                <a:cs typeface="Calibri"/>
              </a:rPr>
              <a:t>.</a:t>
            </a:r>
            <a:endParaRPr lang="ru-RU" sz="2600" dirty="0">
              <a:solidFill>
                <a:srgbClr val="002060"/>
              </a:solidFill>
              <a:effectLst/>
              <a:latin typeface="Calibri"/>
              <a:ea typeface="Times New Roman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57624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16632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ЖЕЛЕЗНОДОРОЖНЫЙ ВОКЗАЛ </a:t>
            </a:r>
            <a:endParaRPr lang="ru-RU" sz="36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  <a:p>
            <a:pPr algn="ctr"/>
            <a:r>
              <a:rPr lang="ru-RU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г</a:t>
            </a:r>
            <a:r>
              <a:rPr lang="ru-RU" sz="3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. СЫЗРАНЬ -1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224" y="1316961"/>
            <a:ext cx="8135576" cy="4056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-4695" y="5288340"/>
            <a:ext cx="93427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002060"/>
                </a:solidFill>
                <a:latin typeface="Monotype Corsiva" pitchFamily="66" charset="0"/>
              </a:rPr>
              <a:t>От Сызрани железнодорожные линии расходятся на шесть </a:t>
            </a:r>
            <a:r>
              <a:rPr lang="ru-RU" sz="2400" b="1" i="1" dirty="0" err="1">
                <a:solidFill>
                  <a:srgbClr val="002060"/>
                </a:solidFill>
                <a:latin typeface="Monotype Corsiva" pitchFamily="66" charset="0"/>
              </a:rPr>
              <a:t>направлений:две</a:t>
            </a:r>
            <a:r>
              <a:rPr lang="ru-RU" sz="2400" b="1" i="1" dirty="0">
                <a:solidFill>
                  <a:srgbClr val="002060"/>
                </a:solidFill>
                <a:latin typeface="Monotype Corsiva" pitchFamily="66" charset="0"/>
              </a:rPr>
              <a:t> линии на восток: первая на Самару, вторая через всю Самарскую Луку, через станцию Жигулёвское море на станцию </a:t>
            </a:r>
            <a:r>
              <a:rPr lang="ru-RU" sz="2400" b="1" i="1" dirty="0" err="1">
                <a:solidFill>
                  <a:srgbClr val="002060"/>
                </a:solidFill>
                <a:latin typeface="Monotype Corsiva" pitchFamily="66" charset="0"/>
              </a:rPr>
              <a:t>Безымянка;линия</a:t>
            </a:r>
            <a:r>
              <a:rPr lang="ru-RU" sz="2400" b="1" i="1" dirty="0">
                <a:solidFill>
                  <a:srgbClr val="002060"/>
                </a:solidFill>
                <a:latin typeface="Monotype Corsiva" pitchFamily="66" charset="0"/>
              </a:rPr>
              <a:t> с Севера на юг от Ульяновска до </a:t>
            </a:r>
            <a:r>
              <a:rPr lang="ru-RU" sz="2400" b="1" i="1" dirty="0" err="1">
                <a:solidFill>
                  <a:srgbClr val="002060"/>
                </a:solidFill>
                <a:latin typeface="Monotype Corsiva" pitchFamily="66" charset="0"/>
              </a:rPr>
              <a:t>Сенной;две</a:t>
            </a:r>
            <a:r>
              <a:rPr lang="ru-RU" sz="2400" b="1" i="1" dirty="0">
                <a:solidFill>
                  <a:srgbClr val="002060"/>
                </a:solidFill>
                <a:latin typeface="Monotype Corsiva" pitchFamily="66" charset="0"/>
              </a:rPr>
              <a:t> линии на запад: на Пензу и Рузаевку.</a:t>
            </a:r>
            <a:endParaRPr lang="ru-RU" sz="2400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960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0"/>
            <a:ext cx="84066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ДРАМАТИЧЕСКИЙ ТЕАТР имени А.Н.ТОЛСТОГО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3074" name="Рисунок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869" y="1228960"/>
            <a:ext cx="7796011" cy="4062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89709" y="5325742"/>
            <a:ext cx="8610872" cy="1578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>
                <a:solidFill>
                  <a:srgbClr val="002060"/>
                </a:solidFill>
                <a:latin typeface="Monotype Corsiva"/>
                <a:ea typeface="Times New Roman"/>
                <a:cs typeface="Calibri"/>
              </a:rPr>
              <a:t>Основан в 1918. Открылся 26 декабря 1918 спектаклем "Лес" </a:t>
            </a:r>
            <a:r>
              <a:rPr lang="ru-RU" sz="2800" b="1" i="1" dirty="0" err="1">
                <a:solidFill>
                  <a:srgbClr val="002060"/>
                </a:solidFill>
                <a:latin typeface="Monotype Corsiva"/>
                <a:ea typeface="Times New Roman"/>
                <a:cs typeface="Calibri"/>
              </a:rPr>
              <a:t>А.Островского</a:t>
            </a:r>
            <a:r>
              <a:rPr lang="ru-RU" sz="2800" b="1" i="1" dirty="0">
                <a:solidFill>
                  <a:srgbClr val="002060"/>
                </a:solidFill>
                <a:latin typeface="Monotype Corsiva"/>
                <a:ea typeface="Times New Roman"/>
                <a:cs typeface="Calibri"/>
              </a:rPr>
              <a:t>. В январе 1983, к 100-летию со дня рождения писателя </a:t>
            </a:r>
            <a:r>
              <a:rPr lang="ru-RU" sz="2800" b="1" i="1" dirty="0" err="1">
                <a:solidFill>
                  <a:srgbClr val="002060"/>
                </a:solidFill>
                <a:latin typeface="Monotype Corsiva"/>
                <a:ea typeface="Times New Roman"/>
                <a:cs typeface="Calibri"/>
              </a:rPr>
              <a:t>А.Н.Толстого</a:t>
            </a:r>
            <a:r>
              <a:rPr lang="ru-RU" sz="2800" b="1" i="1" dirty="0">
                <a:solidFill>
                  <a:srgbClr val="002060"/>
                </a:solidFill>
                <a:latin typeface="Monotype Corsiva"/>
                <a:ea typeface="Times New Roman"/>
                <a:cs typeface="Calibri"/>
              </a:rPr>
              <a:t>, присвоено его имя.</a:t>
            </a:r>
            <a:endParaRPr lang="ru-RU" sz="2800" dirty="0">
              <a:solidFill>
                <a:srgbClr val="002060"/>
              </a:solidFill>
              <a:effectLst/>
              <a:latin typeface="Calibri"/>
              <a:ea typeface="Times New Roman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30531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116632"/>
            <a:ext cx="52918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СЫЗРАНСКИЙ КРЕМЛЬ.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4098" name="Рисунок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375" y="818367"/>
            <a:ext cx="6443961" cy="3906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4653136"/>
            <a:ext cx="892982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>
                <a:solidFill>
                  <a:srgbClr val="002060"/>
                </a:solidFill>
                <a:latin typeface="Monotype Corsiva"/>
                <a:ea typeface="Times New Roman"/>
                <a:cs typeface="Calibri"/>
              </a:rPr>
              <a:t>Сызрань стала единственным городом в Самарской губернии, где сохранилось его сердце - кремль. Он стал не просто символом и визитной карточкой нашей малой родины. </a:t>
            </a:r>
            <a:r>
              <a:rPr lang="ru-RU" sz="2400" b="1" i="1" dirty="0" err="1">
                <a:solidFill>
                  <a:srgbClr val="002060"/>
                </a:solidFill>
                <a:latin typeface="Monotype Corsiva"/>
                <a:ea typeface="Times New Roman"/>
                <a:cs typeface="Calibri"/>
              </a:rPr>
              <a:t>Сызранский</a:t>
            </a:r>
            <a:r>
              <a:rPr lang="ru-RU" sz="2400" b="1" i="1" dirty="0">
                <a:solidFill>
                  <a:srgbClr val="002060"/>
                </a:solidFill>
                <a:latin typeface="Monotype Corsiva"/>
                <a:ea typeface="Times New Roman"/>
                <a:cs typeface="Calibri"/>
              </a:rPr>
              <a:t> кремль объединяет в себе две идеи - доблестного прошлого города, основанного для защиты окраинных рубежей России, и истинности христианской веры.</a:t>
            </a:r>
            <a:endParaRPr lang="ru-RU" sz="2400" dirty="0">
              <a:solidFill>
                <a:srgbClr val="002060"/>
              </a:solidFill>
              <a:effectLst/>
              <a:latin typeface="Calibri"/>
              <a:ea typeface="Times New Roman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9484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-27384"/>
            <a:ext cx="46201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КАЗАНСКИЙ СОБОР.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512" y="692696"/>
            <a:ext cx="5328592" cy="371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-6005" y="4293096"/>
            <a:ext cx="9144000" cy="2681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100" b="1" i="1" dirty="0">
                <a:solidFill>
                  <a:srgbClr val="002060"/>
                </a:solidFill>
                <a:latin typeface="Monotype Corsiva"/>
                <a:ea typeface="Times New Roman"/>
                <a:cs typeface="Calibri"/>
              </a:rPr>
              <a:t>В самом сердце города стоит величественный пятиглавый храм с высокой колокольней. Это — Казанский кафедральный собор, один из самых красивых и богатых храмов в Поволжье. Над ним воистину простирается благодать Божья. Ведь собор остался одним из немногих сооружений в Сызрани, уцелевших  после страшного пожара 1906 года. Весь город был охвачен огнем, а собор возвышался среди пламени,  как мученик на костре,  своей  величественной колокольней. Уцелел он благодаря сторожу, вовремя потушившем перекинувшийся на храм огонь.</a:t>
            </a:r>
            <a:endParaRPr lang="ru-RU" sz="2100" dirty="0">
              <a:solidFill>
                <a:srgbClr val="002060"/>
              </a:solidFill>
              <a:effectLst/>
              <a:latin typeface="Calibri"/>
              <a:ea typeface="Times New Roman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634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43934"/>
            <a:ext cx="38443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ВЕЧНЫЙ ОГОНЬ.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716161"/>
            <a:ext cx="6768160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87624" y="5157192"/>
            <a:ext cx="703852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000" b="1" i="1" dirty="0">
                <a:solidFill>
                  <a:srgbClr val="002060"/>
                </a:solidFill>
                <a:latin typeface="Monotype Corsiva"/>
                <a:ea typeface="Times New Roman"/>
                <a:cs typeface="Calibri"/>
              </a:rPr>
              <a:t>Вечный огонь </a:t>
            </a:r>
            <a:r>
              <a:rPr lang="ru-RU" sz="4000" b="1" i="1" dirty="0" smtClean="0">
                <a:solidFill>
                  <a:srgbClr val="002060"/>
                </a:solidFill>
                <a:latin typeface="Monotype Corsiva"/>
                <a:ea typeface="Times New Roman"/>
                <a:cs typeface="Calibri"/>
              </a:rPr>
              <a:t>-памятник </a:t>
            </a:r>
            <a:r>
              <a:rPr lang="ru-RU" sz="4000" b="1" i="1" dirty="0">
                <a:solidFill>
                  <a:srgbClr val="002060"/>
                </a:solidFill>
                <a:latin typeface="Monotype Corsiva"/>
                <a:ea typeface="Times New Roman"/>
                <a:cs typeface="Calibri"/>
              </a:rPr>
              <a:t>в центре города около </a:t>
            </a:r>
            <a:r>
              <a:rPr lang="ru-RU" sz="4000" b="1" i="1" dirty="0" err="1">
                <a:solidFill>
                  <a:srgbClr val="002060"/>
                </a:solidFill>
                <a:latin typeface="Monotype Corsiva"/>
                <a:ea typeface="Times New Roman"/>
                <a:cs typeface="Calibri"/>
              </a:rPr>
              <a:t>Сызранского</a:t>
            </a:r>
            <a:r>
              <a:rPr lang="ru-RU" sz="4000" b="1" i="1" dirty="0">
                <a:solidFill>
                  <a:srgbClr val="002060"/>
                </a:solidFill>
                <a:latin typeface="Monotype Corsiva"/>
                <a:ea typeface="Times New Roman"/>
                <a:cs typeface="Calibri"/>
              </a:rPr>
              <a:t> </a:t>
            </a:r>
            <a:r>
              <a:rPr lang="ru-RU" sz="4000" b="1" i="1" dirty="0" smtClean="0">
                <a:solidFill>
                  <a:srgbClr val="002060"/>
                </a:solidFill>
                <a:latin typeface="Monotype Corsiva"/>
                <a:ea typeface="Times New Roman"/>
                <a:cs typeface="Calibri"/>
              </a:rPr>
              <a:t>кремля.</a:t>
            </a:r>
            <a:endParaRPr lang="ru-RU" sz="4000" dirty="0">
              <a:solidFill>
                <a:srgbClr val="002060"/>
              </a:solidFill>
              <a:effectLst/>
              <a:latin typeface="Calibri"/>
              <a:ea typeface="Times New Roman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7856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1840" y="43934"/>
            <a:ext cx="20794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СВВАУЛ.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734681"/>
            <a:ext cx="6699479" cy="4192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4926712"/>
            <a:ext cx="9144000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>
                <a:solidFill>
                  <a:srgbClr val="002060"/>
                </a:solidFill>
                <a:latin typeface="Monotype Corsiva"/>
                <a:ea typeface="Times New Roman"/>
                <a:cs typeface="Calibri"/>
              </a:rPr>
              <a:t>История </a:t>
            </a:r>
            <a:r>
              <a:rPr lang="ru-RU" sz="2000" b="1" i="1" dirty="0" err="1">
                <a:solidFill>
                  <a:srgbClr val="002060"/>
                </a:solidFill>
                <a:latin typeface="Monotype Corsiva"/>
                <a:ea typeface="Times New Roman"/>
                <a:cs typeface="Calibri"/>
              </a:rPr>
              <a:t>Сызранского</a:t>
            </a:r>
            <a:r>
              <a:rPr lang="ru-RU" sz="2000" b="1" i="1" dirty="0">
                <a:solidFill>
                  <a:srgbClr val="002060"/>
                </a:solidFill>
                <a:latin typeface="Monotype Corsiva"/>
                <a:ea typeface="Times New Roman"/>
                <a:cs typeface="Calibri"/>
              </a:rPr>
              <a:t> высшего военного авиационного училища летчиков берет свое начало с Саратовской военной авиационной школы пилотов, сформированной в марте 1940 года. Сейчас это единственное в стране учебное заведение, готовящее летчиков на вертолеты военной </a:t>
            </a:r>
            <a:r>
              <a:rPr lang="ru-RU" sz="2000" b="1" i="1" dirty="0" err="1">
                <a:solidFill>
                  <a:srgbClr val="002060"/>
                </a:solidFill>
                <a:latin typeface="Monotype Corsiva"/>
                <a:ea typeface="Times New Roman"/>
                <a:cs typeface="Calibri"/>
              </a:rPr>
              <a:t>авиации.С</a:t>
            </a:r>
            <a:r>
              <a:rPr lang="ru-RU" sz="2000" b="1" i="1" dirty="0">
                <a:solidFill>
                  <a:srgbClr val="002060"/>
                </a:solidFill>
                <a:latin typeface="Monotype Corsiva"/>
                <a:ea typeface="Times New Roman"/>
                <a:cs typeface="Calibri"/>
              </a:rPr>
              <a:t> 1960 года училище располагается в Сызрани, а с 1963 года носит наименование СВВАУЛ. В 1966 году училище переведено на статус высшего.</a:t>
            </a:r>
            <a:endParaRPr lang="ru-RU" sz="2000" dirty="0">
              <a:solidFill>
                <a:srgbClr val="002060"/>
              </a:solidFill>
              <a:effectLst/>
              <a:latin typeface="Calibri"/>
              <a:ea typeface="Times New Roman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90445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116632"/>
            <a:ext cx="53158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МОНАСТЫРСКАЯ ГОРА.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329" y="911769"/>
            <a:ext cx="6395999" cy="3885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11633" y="5157192"/>
            <a:ext cx="7235656" cy="1224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i="1" dirty="0">
                <a:solidFill>
                  <a:srgbClr val="002060"/>
                </a:solidFill>
                <a:latin typeface="Monotype Corsiva"/>
                <a:ea typeface="Times New Roman"/>
                <a:cs typeface="Calibri"/>
              </a:rPr>
              <a:t>Монастырская гора является ландшафтным памятником регионального значения.</a:t>
            </a:r>
            <a:endParaRPr lang="ru-RU" sz="3200" dirty="0">
              <a:solidFill>
                <a:srgbClr val="002060"/>
              </a:solidFill>
              <a:effectLst/>
              <a:latin typeface="Calibri"/>
              <a:ea typeface="Times New Roman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5121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21</TotalTime>
  <Words>402</Words>
  <Application>Microsoft Office PowerPoint</Application>
  <PresentationFormat>Экран (4:3)</PresentationFormat>
  <Paragraphs>26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Светлана</cp:lastModifiedBy>
  <cp:revision>8</cp:revision>
  <dcterms:created xsi:type="dcterms:W3CDTF">2014-01-26T17:08:42Z</dcterms:created>
  <dcterms:modified xsi:type="dcterms:W3CDTF">2017-09-21T19:30:19Z</dcterms:modified>
</cp:coreProperties>
</file>