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7A4C11-DB09-4009-ADFA-E4120525575C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A485F0-3A87-44CA-8519-492669AAD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amsung\Desktop\&#1087;&#1088;&#1086;&#1077;&#1082;&#1090;%20&#1053;&#1072;&#1096;&#1080;%20&#1076;&#1086;&#1073;&#1088;&#1099;&#1077;%20&#1076;&#1077;&#1083;&#1072;\&#1092;&#1080;&#1083;&#1100;&#1084;%20&#1085;&#1072;%20&#1087;&#1088;&#1086;&#1077;&#1082;&#1090;%20&#1054;&#1089;&#1077;&#1077;&#1074;&#1086;&#1081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714488"/>
            <a:ext cx="8229600" cy="33575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 2б класса</a:t>
            </a:r>
            <a:br>
              <a:rPr lang="ru-RU" dirty="0" smtClean="0"/>
            </a:br>
            <a:r>
              <a:rPr lang="ru-RU" dirty="0" smtClean="0"/>
              <a:t>««Наши добрые дела» </a:t>
            </a:r>
            <a:br>
              <a:rPr lang="ru-RU" dirty="0" smtClean="0"/>
            </a:br>
            <a:r>
              <a:rPr lang="ru-RU" dirty="0" smtClean="0"/>
              <a:t>(по рассказам В.Осеевой)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6400800" cy="1643074"/>
          </a:xfrm>
        </p:spPr>
        <p:txBody>
          <a:bodyPr/>
          <a:lstStyle/>
          <a:p>
            <a:pPr algn="r"/>
            <a:r>
              <a:rPr lang="ru-RU" dirty="0" smtClean="0"/>
              <a:t>Руководитель проекта </a:t>
            </a:r>
          </a:p>
          <a:p>
            <a:pPr algn="r"/>
            <a:r>
              <a:rPr lang="ru-RU" dirty="0" smtClean="0"/>
              <a:t> Добролюбова Е.В.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Валентина Александровна Осеева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4400" dirty="0" smtClean="0"/>
              <a:t>1902-1969 гг.</a:t>
            </a:r>
            <a:endParaRPr lang="ru-RU" sz="4400" dirty="0"/>
          </a:p>
        </p:txBody>
      </p:sp>
      <p:pic>
        <p:nvPicPr>
          <p:cNvPr id="1026" name="Picture 2" descr="http://cs629102.vk.me/v629102429/190d6/5CGyg7dSl9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4362446" cy="485090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43240" y="1928802"/>
            <a:ext cx="2928958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Рассказы В.Осеевой</a:t>
            </a:r>
            <a:endParaRPr lang="ru-RU" sz="2800" dirty="0"/>
          </a:p>
        </p:txBody>
      </p:sp>
      <p:pic>
        <p:nvPicPr>
          <p:cNvPr id="15362" name="Picture 2" descr="http://skazvikt.ucoz.ru/_pu/14/374433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1970844" cy="2636807"/>
          </a:xfrm>
          <a:prstGeom prst="rect">
            <a:avLst/>
          </a:prstGeom>
          <a:noFill/>
        </p:spPr>
      </p:pic>
      <p:pic>
        <p:nvPicPr>
          <p:cNvPr id="15364" name="Picture 4" descr="http://deti.cbs-angarsk.ru/images/stories/kids/read/Oseeva_V_Osennie_list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357166"/>
            <a:ext cx="2034478" cy="2714644"/>
          </a:xfrm>
          <a:prstGeom prst="rect">
            <a:avLst/>
          </a:prstGeom>
          <a:noFill/>
        </p:spPr>
      </p:pic>
      <p:pic>
        <p:nvPicPr>
          <p:cNvPr id="15366" name="Picture 6" descr="http://detskiychas.ru/wp-content/uploads/2013/12/oseeva_synovy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214554"/>
            <a:ext cx="2143125" cy="2466975"/>
          </a:xfrm>
          <a:prstGeom prst="rect">
            <a:avLst/>
          </a:prstGeom>
          <a:noFill/>
        </p:spPr>
      </p:pic>
      <p:pic>
        <p:nvPicPr>
          <p:cNvPr id="15368" name="Picture 8" descr="http://www.metod-kopilka.ru/images/doc/32/26983/img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4690" y="2500306"/>
            <a:ext cx="2739310" cy="2055777"/>
          </a:xfrm>
          <a:prstGeom prst="rect">
            <a:avLst/>
          </a:prstGeom>
          <a:noFill/>
        </p:spPr>
      </p:pic>
      <p:pic>
        <p:nvPicPr>
          <p:cNvPr id="15370" name="Picture 10" descr="http://www.kodges.ru/import/files/book_online/52346/i_10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4429132"/>
            <a:ext cx="1949342" cy="2206005"/>
          </a:xfrm>
          <a:prstGeom prst="rect">
            <a:avLst/>
          </a:prstGeom>
          <a:noFill/>
        </p:spPr>
      </p:pic>
      <p:pic>
        <p:nvPicPr>
          <p:cNvPr id="15372" name="Picture 12" descr="http://mchost.e-reading-lib.org/illustrations/137/137772-i_05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4500570"/>
            <a:ext cx="2196861" cy="2079695"/>
          </a:xfrm>
          <a:prstGeom prst="rect">
            <a:avLst/>
          </a:prstGeom>
          <a:noFill/>
        </p:spPr>
      </p:pic>
      <p:pic>
        <p:nvPicPr>
          <p:cNvPr id="15374" name="Picture 14" descr="http://aria-art.ru/0/O/Oseeva%20V.%20Sinie%20list%27ja%20(E.%20Karpovich)/2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2" y="285728"/>
            <a:ext cx="2231975" cy="1500198"/>
          </a:xfrm>
          <a:prstGeom prst="rect">
            <a:avLst/>
          </a:prstGeom>
          <a:noFill/>
        </p:spPr>
      </p:pic>
      <p:pic>
        <p:nvPicPr>
          <p:cNvPr id="15376" name="Picture 16" descr="http://aria-art.ru/0/O/Oseeva%20V.%20Sinie%20list%27ja%20%28E.%20Karpovich%29/5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57290" y="4429132"/>
            <a:ext cx="1364585" cy="220814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 «Синие листья»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В ролях:</a:t>
            </a:r>
          </a:p>
          <a:p>
            <a:r>
              <a:rPr lang="ru-RU" b="1" i="1" dirty="0" smtClean="0"/>
              <a:t>Катя</a:t>
            </a:r>
            <a:r>
              <a:rPr lang="ru-RU" dirty="0" smtClean="0"/>
              <a:t>- </a:t>
            </a:r>
            <a:r>
              <a:rPr lang="ru-RU" dirty="0" err="1" smtClean="0"/>
              <a:t>Деменьшина</a:t>
            </a:r>
            <a:r>
              <a:rPr lang="ru-RU" dirty="0" smtClean="0"/>
              <a:t> А</a:t>
            </a:r>
          </a:p>
          <a:p>
            <a:pPr>
              <a:buNone/>
            </a:pPr>
            <a:r>
              <a:rPr lang="ru-RU" dirty="0" smtClean="0"/>
              <a:t>     Настя</a:t>
            </a:r>
          </a:p>
          <a:p>
            <a:r>
              <a:rPr lang="ru-RU" b="1" i="1" dirty="0" smtClean="0"/>
              <a:t>Лена</a:t>
            </a:r>
            <a:r>
              <a:rPr lang="ru-RU" dirty="0" smtClean="0"/>
              <a:t>- </a:t>
            </a:r>
            <a:r>
              <a:rPr lang="ru-RU" dirty="0" err="1" smtClean="0"/>
              <a:t>Балеевских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Анна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booksbunker.com/get_binary/507f2dfd67b0c.fb2/i_043.jpg/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285860"/>
            <a:ext cx="4714908" cy="49427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28596" y="609600"/>
            <a:ext cx="8715404" cy="1828800"/>
          </a:xfrm>
        </p:spPr>
        <p:txBody>
          <a:bodyPr/>
          <a:lstStyle/>
          <a:p>
            <a:pPr algn="ctr"/>
            <a:r>
              <a:rPr lang="ru-RU" dirty="0" smtClean="0"/>
              <a:t>Почему Лена не взяла карандаш?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 «Три товарища»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ролях:</a:t>
            </a:r>
          </a:p>
          <a:p>
            <a:r>
              <a:rPr lang="ru-RU" dirty="0" smtClean="0"/>
              <a:t>Витя -</a:t>
            </a:r>
          </a:p>
          <a:p>
            <a:r>
              <a:rPr lang="ru-RU" dirty="0" smtClean="0"/>
              <a:t>Коля -</a:t>
            </a:r>
          </a:p>
          <a:p>
            <a:r>
              <a:rPr lang="ru-RU" dirty="0" smtClean="0"/>
              <a:t>Миша-</a:t>
            </a:r>
          </a:p>
          <a:p>
            <a:r>
              <a:rPr lang="ru-RU" dirty="0" smtClean="0"/>
              <a:t>Володя -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vsedz.ru/images/v-oseeva-tri-tovarishh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785926"/>
            <a:ext cx="4624383" cy="38576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686800" cy="1828800"/>
          </a:xfrm>
        </p:spPr>
        <p:txBody>
          <a:bodyPr/>
          <a:lstStyle/>
          <a:p>
            <a:pPr algn="ctr"/>
            <a:r>
              <a:rPr lang="ru-RU" dirty="0" smtClean="0"/>
              <a:t>Какое доброе дело сделал Володя? 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нужно быть вежливыми</a:t>
            </a:r>
          </a:p>
          <a:p>
            <a:pPr lvl="0"/>
            <a:r>
              <a:rPr lang="ru-RU" dirty="0" smtClean="0"/>
              <a:t>говорить  чаще вежливые слова</a:t>
            </a:r>
          </a:p>
          <a:p>
            <a:pPr lvl="0"/>
            <a:r>
              <a:rPr lang="ru-RU" dirty="0" smtClean="0"/>
              <a:t>делать добрые дела</a:t>
            </a:r>
          </a:p>
          <a:p>
            <a:pPr lvl="0"/>
            <a:r>
              <a:rPr lang="ru-RU" dirty="0" smtClean="0"/>
              <a:t>не  быть жадными</a:t>
            </a:r>
          </a:p>
          <a:p>
            <a:pPr lvl="0"/>
            <a:r>
              <a:rPr lang="ru-RU" dirty="0" smtClean="0"/>
              <a:t>делиться с товарищами</a:t>
            </a:r>
          </a:p>
          <a:p>
            <a:pPr lvl="0"/>
            <a:r>
              <a:rPr lang="ru-RU" dirty="0" smtClean="0"/>
              <a:t>быть дружными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фильм на проект Осеево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7224" y="500042"/>
            <a:ext cx="7548594" cy="5661446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2D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77</Words>
  <Application>Microsoft Office PowerPoint</Application>
  <PresentationFormat>Экран (4:3)</PresentationFormat>
  <Paragraphs>27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    Проект 2б класса ««Наши добрые дела»  (по рассказам В.Осеевой)  </vt:lpstr>
      <vt:lpstr>Валентина Александровна Осеева</vt:lpstr>
      <vt:lpstr>Слайд 3</vt:lpstr>
      <vt:lpstr>Рассказ «Синие листья»</vt:lpstr>
      <vt:lpstr>Почему Лена не взяла карандаш?</vt:lpstr>
      <vt:lpstr>Рассказ «Три товарища»</vt:lpstr>
      <vt:lpstr>Какое доброе дело сделал Володя? </vt:lpstr>
      <vt:lpstr>Правила 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2б класса ««Наши добрые дела»  (по рассказам В.Осеевой)</dc:title>
  <dc:creator>Samsung</dc:creator>
  <cp:lastModifiedBy>Samsung</cp:lastModifiedBy>
  <cp:revision>7</cp:revision>
  <dcterms:created xsi:type="dcterms:W3CDTF">2016-02-29T16:00:35Z</dcterms:created>
  <dcterms:modified xsi:type="dcterms:W3CDTF">2016-03-07T10:57:05Z</dcterms:modified>
</cp:coreProperties>
</file>