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66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>
                <a:gd name="T0" fmla="*/ 717 w 717"/>
                <a:gd name="T1" fmla="*/ 72 h 1690"/>
                <a:gd name="T2" fmla="*/ 717 w 717"/>
                <a:gd name="T3" fmla="*/ 0 h 1690"/>
                <a:gd name="T4" fmla="*/ 699 w 717"/>
                <a:gd name="T5" fmla="*/ 101 h 1690"/>
                <a:gd name="T6" fmla="*/ 675 w 717"/>
                <a:gd name="T7" fmla="*/ 209 h 1690"/>
                <a:gd name="T8" fmla="*/ 627 w 717"/>
                <a:gd name="T9" fmla="*/ 389 h 1690"/>
                <a:gd name="T10" fmla="*/ 574 w 717"/>
                <a:gd name="T11" fmla="*/ 569 h 1690"/>
                <a:gd name="T12" fmla="*/ 502 w 717"/>
                <a:gd name="T13" fmla="*/ 749 h 1690"/>
                <a:gd name="T14" fmla="*/ 424 w 717"/>
                <a:gd name="T15" fmla="*/ 935 h 1690"/>
                <a:gd name="T16" fmla="*/ 334 w 717"/>
                <a:gd name="T17" fmla="*/ 1121 h 1690"/>
                <a:gd name="T18" fmla="*/ 233 w 717"/>
                <a:gd name="T19" fmla="*/ 1312 h 1690"/>
                <a:gd name="T20" fmla="*/ 125 w 717"/>
                <a:gd name="T21" fmla="*/ 1498 h 1690"/>
                <a:gd name="T22" fmla="*/ 0 w 717"/>
                <a:gd name="T23" fmla="*/ 1690 h 1690"/>
                <a:gd name="T24" fmla="*/ 11 w 717"/>
                <a:gd name="T25" fmla="*/ 1690 h 1690"/>
                <a:gd name="T26" fmla="*/ 137 w 717"/>
                <a:gd name="T27" fmla="*/ 1498 h 1690"/>
                <a:gd name="T28" fmla="*/ 245 w 717"/>
                <a:gd name="T29" fmla="*/ 1312 h 1690"/>
                <a:gd name="T30" fmla="*/ 346 w 717"/>
                <a:gd name="T31" fmla="*/ 1121 h 1690"/>
                <a:gd name="T32" fmla="*/ 436 w 717"/>
                <a:gd name="T33" fmla="*/ 935 h 1690"/>
                <a:gd name="T34" fmla="*/ 514 w 717"/>
                <a:gd name="T35" fmla="*/ 749 h 1690"/>
                <a:gd name="T36" fmla="*/ 585 w 717"/>
                <a:gd name="T37" fmla="*/ 569 h 1690"/>
                <a:gd name="T38" fmla="*/ 639 w 717"/>
                <a:gd name="T39" fmla="*/ 389 h 1690"/>
                <a:gd name="T40" fmla="*/ 687 w 717"/>
                <a:gd name="T41" fmla="*/ 209 h 1690"/>
                <a:gd name="T42" fmla="*/ 705 w 717"/>
                <a:gd name="T43" fmla="*/ 143 h 1690"/>
                <a:gd name="T44" fmla="*/ 717 w 717"/>
                <a:gd name="T45" fmla="*/ 72 h 1690"/>
                <a:gd name="T46" fmla="*/ 717 w 717"/>
                <a:gd name="T47" fmla="*/ 72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>
                <a:gd name="T0" fmla="*/ 377 w 377"/>
                <a:gd name="T1" fmla="*/ 0 h 522"/>
                <a:gd name="T2" fmla="*/ 293 w 377"/>
                <a:gd name="T3" fmla="*/ 132 h 522"/>
                <a:gd name="T4" fmla="*/ 204 w 377"/>
                <a:gd name="T5" fmla="*/ 264 h 522"/>
                <a:gd name="T6" fmla="*/ 102 w 377"/>
                <a:gd name="T7" fmla="*/ 396 h 522"/>
                <a:gd name="T8" fmla="*/ 0 w 377"/>
                <a:gd name="T9" fmla="*/ 522 h 522"/>
                <a:gd name="T10" fmla="*/ 12 w 377"/>
                <a:gd name="T11" fmla="*/ 522 h 522"/>
                <a:gd name="T12" fmla="*/ 114 w 377"/>
                <a:gd name="T13" fmla="*/ 402 h 522"/>
                <a:gd name="T14" fmla="*/ 204 w 377"/>
                <a:gd name="T15" fmla="*/ 282 h 522"/>
                <a:gd name="T16" fmla="*/ 377 w 377"/>
                <a:gd name="T17" fmla="*/ 24 h 522"/>
                <a:gd name="T18" fmla="*/ 377 w 377"/>
                <a:gd name="T19" fmla="*/ 0 h 522"/>
                <a:gd name="T20" fmla="*/ 377 w 377"/>
                <a:gd name="T21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>
                <a:gd name="T0" fmla="*/ 0 w 84"/>
                <a:gd name="T1" fmla="*/ 102 h 102"/>
                <a:gd name="T2" fmla="*/ 18 w 84"/>
                <a:gd name="T3" fmla="*/ 102 h 102"/>
                <a:gd name="T4" fmla="*/ 48 w 84"/>
                <a:gd name="T5" fmla="*/ 60 h 102"/>
                <a:gd name="T6" fmla="*/ 84 w 84"/>
                <a:gd name="T7" fmla="*/ 24 h 102"/>
                <a:gd name="T8" fmla="*/ 84 w 84"/>
                <a:gd name="T9" fmla="*/ 0 h 102"/>
                <a:gd name="T10" fmla="*/ 42 w 84"/>
                <a:gd name="T11" fmla="*/ 54 h 102"/>
                <a:gd name="T12" fmla="*/ 0 w 84"/>
                <a:gd name="T13" fmla="*/ 102 h 102"/>
                <a:gd name="T14" fmla="*/ 0 w 84"/>
                <a:gd name="T1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>
                  <a:gd name="T0" fmla="*/ 0 w 72"/>
                  <a:gd name="T1" fmla="*/ 0 h 4316"/>
                  <a:gd name="T2" fmla="*/ 60 w 72"/>
                  <a:gd name="T3" fmla="*/ 4316 h 4316"/>
                  <a:gd name="T4" fmla="*/ 72 w 72"/>
                  <a:gd name="T5" fmla="*/ 4316 h 4316"/>
                  <a:gd name="T6" fmla="*/ 12 w 72"/>
                  <a:gd name="T7" fmla="*/ 0 h 4316"/>
                  <a:gd name="T8" fmla="*/ 0 w 72"/>
                  <a:gd name="T9" fmla="*/ 0 h 4316"/>
                  <a:gd name="T10" fmla="*/ 0 w 72"/>
                  <a:gd name="T11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>
                  <a:gd name="T0" fmla="*/ 24 w 174"/>
                  <a:gd name="T1" fmla="*/ 0 h 4316"/>
                  <a:gd name="T2" fmla="*/ 12 w 174"/>
                  <a:gd name="T3" fmla="*/ 0 h 4316"/>
                  <a:gd name="T4" fmla="*/ 42 w 174"/>
                  <a:gd name="T5" fmla="*/ 216 h 4316"/>
                  <a:gd name="T6" fmla="*/ 72 w 174"/>
                  <a:gd name="T7" fmla="*/ 444 h 4316"/>
                  <a:gd name="T8" fmla="*/ 96 w 174"/>
                  <a:gd name="T9" fmla="*/ 689 h 4316"/>
                  <a:gd name="T10" fmla="*/ 120 w 174"/>
                  <a:gd name="T11" fmla="*/ 947 h 4316"/>
                  <a:gd name="T12" fmla="*/ 132 w 174"/>
                  <a:gd name="T13" fmla="*/ 1211 h 4316"/>
                  <a:gd name="T14" fmla="*/ 150 w 174"/>
                  <a:gd name="T15" fmla="*/ 1487 h 4316"/>
                  <a:gd name="T16" fmla="*/ 156 w 174"/>
                  <a:gd name="T17" fmla="*/ 1768 h 4316"/>
                  <a:gd name="T18" fmla="*/ 162 w 174"/>
                  <a:gd name="T19" fmla="*/ 2062 h 4316"/>
                  <a:gd name="T20" fmla="*/ 156 w 174"/>
                  <a:gd name="T21" fmla="*/ 2644 h 4316"/>
                  <a:gd name="T22" fmla="*/ 126 w 174"/>
                  <a:gd name="T23" fmla="*/ 3225 h 4316"/>
                  <a:gd name="T24" fmla="*/ 108 w 174"/>
                  <a:gd name="T25" fmla="*/ 3507 h 4316"/>
                  <a:gd name="T26" fmla="*/ 78 w 174"/>
                  <a:gd name="T27" fmla="*/ 3788 h 4316"/>
                  <a:gd name="T28" fmla="*/ 42 w 174"/>
                  <a:gd name="T29" fmla="*/ 4058 h 4316"/>
                  <a:gd name="T30" fmla="*/ 0 w 174"/>
                  <a:gd name="T31" fmla="*/ 4316 h 4316"/>
                  <a:gd name="T32" fmla="*/ 12 w 174"/>
                  <a:gd name="T33" fmla="*/ 4316 h 4316"/>
                  <a:gd name="T34" fmla="*/ 54 w 174"/>
                  <a:gd name="T35" fmla="*/ 4058 h 4316"/>
                  <a:gd name="T36" fmla="*/ 90 w 174"/>
                  <a:gd name="T37" fmla="*/ 3782 h 4316"/>
                  <a:gd name="T38" fmla="*/ 120 w 174"/>
                  <a:gd name="T39" fmla="*/ 3507 h 4316"/>
                  <a:gd name="T40" fmla="*/ 138 w 174"/>
                  <a:gd name="T41" fmla="*/ 3219 h 4316"/>
                  <a:gd name="T42" fmla="*/ 168 w 174"/>
                  <a:gd name="T43" fmla="*/ 2638 h 4316"/>
                  <a:gd name="T44" fmla="*/ 174 w 174"/>
                  <a:gd name="T45" fmla="*/ 2056 h 4316"/>
                  <a:gd name="T46" fmla="*/ 168 w 174"/>
                  <a:gd name="T47" fmla="*/ 1768 h 4316"/>
                  <a:gd name="T48" fmla="*/ 162 w 174"/>
                  <a:gd name="T49" fmla="*/ 1487 h 4316"/>
                  <a:gd name="T50" fmla="*/ 144 w 174"/>
                  <a:gd name="T51" fmla="*/ 1211 h 4316"/>
                  <a:gd name="T52" fmla="*/ 132 w 174"/>
                  <a:gd name="T53" fmla="*/ 941 h 4316"/>
                  <a:gd name="T54" fmla="*/ 108 w 174"/>
                  <a:gd name="T55" fmla="*/ 689 h 4316"/>
                  <a:gd name="T56" fmla="*/ 84 w 174"/>
                  <a:gd name="T57" fmla="*/ 444 h 4316"/>
                  <a:gd name="T58" fmla="*/ 54 w 174"/>
                  <a:gd name="T59" fmla="*/ 216 h 4316"/>
                  <a:gd name="T60" fmla="*/ 24 w 174"/>
                  <a:gd name="T61" fmla="*/ 0 h 4316"/>
                  <a:gd name="T62" fmla="*/ 24 w 174"/>
                  <a:gd name="T63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>
                  <a:gd name="T0" fmla="*/ 329 w 335"/>
                  <a:gd name="T1" fmla="*/ 2014 h 4316"/>
                  <a:gd name="T2" fmla="*/ 317 w 335"/>
                  <a:gd name="T3" fmla="*/ 1726 h 4316"/>
                  <a:gd name="T4" fmla="*/ 293 w 335"/>
                  <a:gd name="T5" fmla="*/ 1445 h 4316"/>
                  <a:gd name="T6" fmla="*/ 263 w 335"/>
                  <a:gd name="T7" fmla="*/ 1175 h 4316"/>
                  <a:gd name="T8" fmla="*/ 228 w 335"/>
                  <a:gd name="T9" fmla="*/ 917 h 4316"/>
                  <a:gd name="T10" fmla="*/ 186 w 335"/>
                  <a:gd name="T11" fmla="*/ 665 h 4316"/>
                  <a:gd name="T12" fmla="*/ 132 w 335"/>
                  <a:gd name="T13" fmla="*/ 432 h 4316"/>
                  <a:gd name="T14" fmla="*/ 78 w 335"/>
                  <a:gd name="T15" fmla="*/ 204 h 4316"/>
                  <a:gd name="T16" fmla="*/ 12 w 335"/>
                  <a:gd name="T17" fmla="*/ 0 h 4316"/>
                  <a:gd name="T18" fmla="*/ 0 w 335"/>
                  <a:gd name="T19" fmla="*/ 0 h 4316"/>
                  <a:gd name="T20" fmla="*/ 66 w 335"/>
                  <a:gd name="T21" fmla="*/ 204 h 4316"/>
                  <a:gd name="T22" fmla="*/ 120 w 335"/>
                  <a:gd name="T23" fmla="*/ 432 h 4316"/>
                  <a:gd name="T24" fmla="*/ 174 w 335"/>
                  <a:gd name="T25" fmla="*/ 665 h 4316"/>
                  <a:gd name="T26" fmla="*/ 216 w 335"/>
                  <a:gd name="T27" fmla="*/ 917 h 4316"/>
                  <a:gd name="T28" fmla="*/ 251 w 335"/>
                  <a:gd name="T29" fmla="*/ 1175 h 4316"/>
                  <a:gd name="T30" fmla="*/ 281 w 335"/>
                  <a:gd name="T31" fmla="*/ 1445 h 4316"/>
                  <a:gd name="T32" fmla="*/ 305 w 335"/>
                  <a:gd name="T33" fmla="*/ 1726 h 4316"/>
                  <a:gd name="T34" fmla="*/ 317 w 335"/>
                  <a:gd name="T35" fmla="*/ 2014 h 4316"/>
                  <a:gd name="T36" fmla="*/ 323 w 335"/>
                  <a:gd name="T37" fmla="*/ 2314 h 4316"/>
                  <a:gd name="T38" fmla="*/ 317 w 335"/>
                  <a:gd name="T39" fmla="*/ 2608 h 4316"/>
                  <a:gd name="T40" fmla="*/ 305 w 335"/>
                  <a:gd name="T41" fmla="*/ 2907 h 4316"/>
                  <a:gd name="T42" fmla="*/ 281 w 335"/>
                  <a:gd name="T43" fmla="*/ 3201 h 4316"/>
                  <a:gd name="T44" fmla="*/ 257 w 335"/>
                  <a:gd name="T45" fmla="*/ 3489 h 4316"/>
                  <a:gd name="T46" fmla="*/ 216 w 335"/>
                  <a:gd name="T47" fmla="*/ 3777 h 4316"/>
                  <a:gd name="T48" fmla="*/ 174 w 335"/>
                  <a:gd name="T49" fmla="*/ 4052 h 4316"/>
                  <a:gd name="T50" fmla="*/ 120 w 335"/>
                  <a:gd name="T51" fmla="*/ 4316 h 4316"/>
                  <a:gd name="T52" fmla="*/ 132 w 335"/>
                  <a:gd name="T53" fmla="*/ 4316 h 4316"/>
                  <a:gd name="T54" fmla="*/ 186 w 335"/>
                  <a:gd name="T55" fmla="*/ 4052 h 4316"/>
                  <a:gd name="T56" fmla="*/ 228 w 335"/>
                  <a:gd name="T57" fmla="*/ 3777 h 4316"/>
                  <a:gd name="T58" fmla="*/ 269 w 335"/>
                  <a:gd name="T59" fmla="*/ 3489 h 4316"/>
                  <a:gd name="T60" fmla="*/ 293 w 335"/>
                  <a:gd name="T61" fmla="*/ 3201 h 4316"/>
                  <a:gd name="T62" fmla="*/ 317 w 335"/>
                  <a:gd name="T63" fmla="*/ 2907 h 4316"/>
                  <a:gd name="T64" fmla="*/ 329 w 335"/>
                  <a:gd name="T65" fmla="*/ 2608 h 4316"/>
                  <a:gd name="T66" fmla="*/ 335 w 335"/>
                  <a:gd name="T67" fmla="*/ 2314 h 4316"/>
                  <a:gd name="T68" fmla="*/ 329 w 335"/>
                  <a:gd name="T69" fmla="*/ 2014 h 4316"/>
                  <a:gd name="T70" fmla="*/ 329 w 335"/>
                  <a:gd name="T71" fmla="*/ 2014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>
                  <a:gd name="T0" fmla="*/ 413 w 425"/>
                  <a:gd name="T1" fmla="*/ 1924 h 4316"/>
                  <a:gd name="T2" fmla="*/ 395 w 425"/>
                  <a:gd name="T3" fmla="*/ 1690 h 4316"/>
                  <a:gd name="T4" fmla="*/ 365 w 425"/>
                  <a:gd name="T5" fmla="*/ 1457 h 4316"/>
                  <a:gd name="T6" fmla="*/ 329 w 425"/>
                  <a:gd name="T7" fmla="*/ 1229 h 4316"/>
                  <a:gd name="T8" fmla="*/ 281 w 425"/>
                  <a:gd name="T9" fmla="*/ 1001 h 4316"/>
                  <a:gd name="T10" fmla="*/ 227 w 425"/>
                  <a:gd name="T11" fmla="*/ 761 h 4316"/>
                  <a:gd name="T12" fmla="*/ 162 w 425"/>
                  <a:gd name="T13" fmla="*/ 522 h 4316"/>
                  <a:gd name="T14" fmla="*/ 90 w 425"/>
                  <a:gd name="T15" fmla="*/ 270 h 4316"/>
                  <a:gd name="T16" fmla="*/ 12 w 425"/>
                  <a:gd name="T17" fmla="*/ 0 h 4316"/>
                  <a:gd name="T18" fmla="*/ 0 w 425"/>
                  <a:gd name="T19" fmla="*/ 0 h 4316"/>
                  <a:gd name="T20" fmla="*/ 84 w 425"/>
                  <a:gd name="T21" fmla="*/ 270 h 4316"/>
                  <a:gd name="T22" fmla="*/ 156 w 425"/>
                  <a:gd name="T23" fmla="*/ 522 h 4316"/>
                  <a:gd name="T24" fmla="*/ 216 w 425"/>
                  <a:gd name="T25" fmla="*/ 767 h 4316"/>
                  <a:gd name="T26" fmla="*/ 275 w 425"/>
                  <a:gd name="T27" fmla="*/ 1001 h 4316"/>
                  <a:gd name="T28" fmla="*/ 317 w 425"/>
                  <a:gd name="T29" fmla="*/ 1235 h 4316"/>
                  <a:gd name="T30" fmla="*/ 353 w 425"/>
                  <a:gd name="T31" fmla="*/ 1463 h 4316"/>
                  <a:gd name="T32" fmla="*/ 383 w 425"/>
                  <a:gd name="T33" fmla="*/ 1690 h 4316"/>
                  <a:gd name="T34" fmla="*/ 401 w 425"/>
                  <a:gd name="T35" fmla="*/ 1924 h 4316"/>
                  <a:gd name="T36" fmla="*/ 413 w 425"/>
                  <a:gd name="T37" fmla="*/ 2188 h 4316"/>
                  <a:gd name="T38" fmla="*/ 407 w 425"/>
                  <a:gd name="T39" fmla="*/ 2458 h 4316"/>
                  <a:gd name="T40" fmla="*/ 395 w 425"/>
                  <a:gd name="T41" fmla="*/ 2733 h 4316"/>
                  <a:gd name="T42" fmla="*/ 365 w 425"/>
                  <a:gd name="T43" fmla="*/ 3021 h 4316"/>
                  <a:gd name="T44" fmla="*/ 329 w 425"/>
                  <a:gd name="T45" fmla="*/ 3321 h 4316"/>
                  <a:gd name="T46" fmla="*/ 275 w 425"/>
                  <a:gd name="T47" fmla="*/ 3639 h 4316"/>
                  <a:gd name="T48" fmla="*/ 204 w 425"/>
                  <a:gd name="T49" fmla="*/ 3968 h 4316"/>
                  <a:gd name="T50" fmla="*/ 126 w 425"/>
                  <a:gd name="T51" fmla="*/ 4316 h 4316"/>
                  <a:gd name="T52" fmla="*/ 138 w 425"/>
                  <a:gd name="T53" fmla="*/ 4316 h 4316"/>
                  <a:gd name="T54" fmla="*/ 216 w 425"/>
                  <a:gd name="T55" fmla="*/ 3968 h 4316"/>
                  <a:gd name="T56" fmla="*/ 287 w 425"/>
                  <a:gd name="T57" fmla="*/ 3639 h 4316"/>
                  <a:gd name="T58" fmla="*/ 341 w 425"/>
                  <a:gd name="T59" fmla="*/ 3321 h 4316"/>
                  <a:gd name="T60" fmla="*/ 377 w 425"/>
                  <a:gd name="T61" fmla="*/ 3021 h 4316"/>
                  <a:gd name="T62" fmla="*/ 407 w 425"/>
                  <a:gd name="T63" fmla="*/ 2733 h 4316"/>
                  <a:gd name="T64" fmla="*/ 419 w 425"/>
                  <a:gd name="T65" fmla="*/ 2458 h 4316"/>
                  <a:gd name="T66" fmla="*/ 425 w 425"/>
                  <a:gd name="T67" fmla="*/ 2188 h 4316"/>
                  <a:gd name="T68" fmla="*/ 413 w 425"/>
                  <a:gd name="T69" fmla="*/ 1924 h 4316"/>
                  <a:gd name="T70" fmla="*/ 413 w 425"/>
                  <a:gd name="T71" fmla="*/ 1924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>
                  <a:gd name="T0" fmla="*/ 556 w 556"/>
                  <a:gd name="T1" fmla="*/ 2020 h 4316"/>
                  <a:gd name="T2" fmla="*/ 538 w 556"/>
                  <a:gd name="T3" fmla="*/ 1732 h 4316"/>
                  <a:gd name="T4" fmla="*/ 503 w 556"/>
                  <a:gd name="T5" fmla="*/ 1445 h 4316"/>
                  <a:gd name="T6" fmla="*/ 455 w 556"/>
                  <a:gd name="T7" fmla="*/ 1175 h 4316"/>
                  <a:gd name="T8" fmla="*/ 395 w 556"/>
                  <a:gd name="T9" fmla="*/ 911 h 4316"/>
                  <a:gd name="T10" fmla="*/ 317 w 556"/>
                  <a:gd name="T11" fmla="*/ 659 h 4316"/>
                  <a:gd name="T12" fmla="*/ 228 w 556"/>
                  <a:gd name="T13" fmla="*/ 426 h 4316"/>
                  <a:gd name="T14" fmla="*/ 126 w 556"/>
                  <a:gd name="T15" fmla="*/ 204 h 4316"/>
                  <a:gd name="T16" fmla="*/ 12 w 556"/>
                  <a:gd name="T17" fmla="*/ 0 h 4316"/>
                  <a:gd name="T18" fmla="*/ 0 w 556"/>
                  <a:gd name="T19" fmla="*/ 0 h 4316"/>
                  <a:gd name="T20" fmla="*/ 114 w 556"/>
                  <a:gd name="T21" fmla="*/ 204 h 4316"/>
                  <a:gd name="T22" fmla="*/ 216 w 556"/>
                  <a:gd name="T23" fmla="*/ 426 h 4316"/>
                  <a:gd name="T24" fmla="*/ 305 w 556"/>
                  <a:gd name="T25" fmla="*/ 659 h 4316"/>
                  <a:gd name="T26" fmla="*/ 383 w 556"/>
                  <a:gd name="T27" fmla="*/ 911 h 4316"/>
                  <a:gd name="T28" fmla="*/ 443 w 556"/>
                  <a:gd name="T29" fmla="*/ 1175 h 4316"/>
                  <a:gd name="T30" fmla="*/ 491 w 556"/>
                  <a:gd name="T31" fmla="*/ 1445 h 4316"/>
                  <a:gd name="T32" fmla="*/ 526 w 556"/>
                  <a:gd name="T33" fmla="*/ 1732 h 4316"/>
                  <a:gd name="T34" fmla="*/ 544 w 556"/>
                  <a:gd name="T35" fmla="*/ 2020 h 4316"/>
                  <a:gd name="T36" fmla="*/ 544 w 556"/>
                  <a:gd name="T37" fmla="*/ 2326 h 4316"/>
                  <a:gd name="T38" fmla="*/ 532 w 556"/>
                  <a:gd name="T39" fmla="*/ 2632 h 4316"/>
                  <a:gd name="T40" fmla="*/ 503 w 556"/>
                  <a:gd name="T41" fmla="*/ 2931 h 4316"/>
                  <a:gd name="T42" fmla="*/ 455 w 556"/>
                  <a:gd name="T43" fmla="*/ 3225 h 4316"/>
                  <a:gd name="T44" fmla="*/ 389 w 556"/>
                  <a:gd name="T45" fmla="*/ 3513 h 4316"/>
                  <a:gd name="T46" fmla="*/ 311 w 556"/>
                  <a:gd name="T47" fmla="*/ 3788 h 4316"/>
                  <a:gd name="T48" fmla="*/ 216 w 556"/>
                  <a:gd name="T49" fmla="*/ 4058 h 4316"/>
                  <a:gd name="T50" fmla="*/ 102 w 556"/>
                  <a:gd name="T51" fmla="*/ 4316 h 4316"/>
                  <a:gd name="T52" fmla="*/ 114 w 556"/>
                  <a:gd name="T53" fmla="*/ 4316 h 4316"/>
                  <a:gd name="T54" fmla="*/ 228 w 556"/>
                  <a:gd name="T55" fmla="*/ 4058 h 4316"/>
                  <a:gd name="T56" fmla="*/ 323 w 556"/>
                  <a:gd name="T57" fmla="*/ 3788 h 4316"/>
                  <a:gd name="T58" fmla="*/ 401 w 556"/>
                  <a:gd name="T59" fmla="*/ 3513 h 4316"/>
                  <a:gd name="T60" fmla="*/ 467 w 556"/>
                  <a:gd name="T61" fmla="*/ 3225 h 4316"/>
                  <a:gd name="T62" fmla="*/ 515 w 556"/>
                  <a:gd name="T63" fmla="*/ 2931 h 4316"/>
                  <a:gd name="T64" fmla="*/ 544 w 556"/>
                  <a:gd name="T65" fmla="*/ 2632 h 4316"/>
                  <a:gd name="T66" fmla="*/ 556 w 556"/>
                  <a:gd name="T67" fmla="*/ 2326 h 4316"/>
                  <a:gd name="T68" fmla="*/ 556 w 556"/>
                  <a:gd name="T69" fmla="*/ 2020 h 4316"/>
                  <a:gd name="T70" fmla="*/ 556 w 556"/>
                  <a:gd name="T71" fmla="*/ 202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>
                  <a:gd name="T0" fmla="*/ 688 w 688"/>
                  <a:gd name="T1" fmla="*/ 2086 h 4316"/>
                  <a:gd name="T2" fmla="*/ 670 w 688"/>
                  <a:gd name="T3" fmla="*/ 1810 h 4316"/>
                  <a:gd name="T4" fmla="*/ 634 w 688"/>
                  <a:gd name="T5" fmla="*/ 1541 h 4316"/>
                  <a:gd name="T6" fmla="*/ 574 w 688"/>
                  <a:gd name="T7" fmla="*/ 1271 h 4316"/>
                  <a:gd name="T8" fmla="*/ 497 w 688"/>
                  <a:gd name="T9" fmla="*/ 1007 h 4316"/>
                  <a:gd name="T10" fmla="*/ 401 w 688"/>
                  <a:gd name="T11" fmla="*/ 749 h 4316"/>
                  <a:gd name="T12" fmla="*/ 293 w 688"/>
                  <a:gd name="T13" fmla="*/ 492 h 4316"/>
                  <a:gd name="T14" fmla="*/ 162 w 688"/>
                  <a:gd name="T15" fmla="*/ 240 h 4316"/>
                  <a:gd name="T16" fmla="*/ 12 w 688"/>
                  <a:gd name="T17" fmla="*/ 0 h 4316"/>
                  <a:gd name="T18" fmla="*/ 0 w 688"/>
                  <a:gd name="T19" fmla="*/ 0 h 4316"/>
                  <a:gd name="T20" fmla="*/ 150 w 688"/>
                  <a:gd name="T21" fmla="*/ 240 h 4316"/>
                  <a:gd name="T22" fmla="*/ 281 w 688"/>
                  <a:gd name="T23" fmla="*/ 492 h 4316"/>
                  <a:gd name="T24" fmla="*/ 389 w 688"/>
                  <a:gd name="T25" fmla="*/ 749 h 4316"/>
                  <a:gd name="T26" fmla="*/ 485 w 688"/>
                  <a:gd name="T27" fmla="*/ 1007 h 4316"/>
                  <a:gd name="T28" fmla="*/ 562 w 688"/>
                  <a:gd name="T29" fmla="*/ 1271 h 4316"/>
                  <a:gd name="T30" fmla="*/ 622 w 688"/>
                  <a:gd name="T31" fmla="*/ 1541 h 4316"/>
                  <a:gd name="T32" fmla="*/ 658 w 688"/>
                  <a:gd name="T33" fmla="*/ 1810 h 4316"/>
                  <a:gd name="T34" fmla="*/ 676 w 688"/>
                  <a:gd name="T35" fmla="*/ 2086 h 4316"/>
                  <a:gd name="T36" fmla="*/ 676 w 688"/>
                  <a:gd name="T37" fmla="*/ 2368 h 4316"/>
                  <a:gd name="T38" fmla="*/ 658 w 688"/>
                  <a:gd name="T39" fmla="*/ 2650 h 4316"/>
                  <a:gd name="T40" fmla="*/ 616 w 688"/>
                  <a:gd name="T41" fmla="*/ 2931 h 4316"/>
                  <a:gd name="T42" fmla="*/ 556 w 688"/>
                  <a:gd name="T43" fmla="*/ 3213 h 4316"/>
                  <a:gd name="T44" fmla="*/ 473 w 688"/>
                  <a:gd name="T45" fmla="*/ 3495 h 4316"/>
                  <a:gd name="T46" fmla="*/ 371 w 688"/>
                  <a:gd name="T47" fmla="*/ 3777 h 4316"/>
                  <a:gd name="T48" fmla="*/ 251 w 688"/>
                  <a:gd name="T49" fmla="*/ 4046 h 4316"/>
                  <a:gd name="T50" fmla="*/ 114 w 688"/>
                  <a:gd name="T51" fmla="*/ 4316 h 4316"/>
                  <a:gd name="T52" fmla="*/ 126 w 688"/>
                  <a:gd name="T53" fmla="*/ 4316 h 4316"/>
                  <a:gd name="T54" fmla="*/ 263 w 688"/>
                  <a:gd name="T55" fmla="*/ 4046 h 4316"/>
                  <a:gd name="T56" fmla="*/ 383 w 688"/>
                  <a:gd name="T57" fmla="*/ 3777 h 4316"/>
                  <a:gd name="T58" fmla="*/ 485 w 688"/>
                  <a:gd name="T59" fmla="*/ 3495 h 4316"/>
                  <a:gd name="T60" fmla="*/ 568 w 688"/>
                  <a:gd name="T61" fmla="*/ 3219 h 4316"/>
                  <a:gd name="T62" fmla="*/ 628 w 688"/>
                  <a:gd name="T63" fmla="*/ 2937 h 4316"/>
                  <a:gd name="T64" fmla="*/ 670 w 688"/>
                  <a:gd name="T65" fmla="*/ 2656 h 4316"/>
                  <a:gd name="T66" fmla="*/ 688 w 688"/>
                  <a:gd name="T67" fmla="*/ 2368 h 4316"/>
                  <a:gd name="T68" fmla="*/ 688 w 688"/>
                  <a:gd name="T69" fmla="*/ 2086 h 4316"/>
                  <a:gd name="T70" fmla="*/ 688 w 688"/>
                  <a:gd name="T71" fmla="*/ 2086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>
                  <a:gd name="T0" fmla="*/ 855 w 861"/>
                  <a:gd name="T1" fmla="*/ 2128 h 4316"/>
                  <a:gd name="T2" fmla="*/ 831 w 861"/>
                  <a:gd name="T3" fmla="*/ 1834 h 4316"/>
                  <a:gd name="T4" fmla="*/ 808 w 861"/>
                  <a:gd name="T5" fmla="*/ 1684 h 4316"/>
                  <a:gd name="T6" fmla="*/ 784 w 861"/>
                  <a:gd name="T7" fmla="*/ 1541 h 4316"/>
                  <a:gd name="T8" fmla="*/ 748 w 861"/>
                  <a:gd name="T9" fmla="*/ 1397 h 4316"/>
                  <a:gd name="T10" fmla="*/ 712 w 861"/>
                  <a:gd name="T11" fmla="*/ 1253 h 4316"/>
                  <a:gd name="T12" fmla="*/ 664 w 861"/>
                  <a:gd name="T13" fmla="*/ 1115 h 4316"/>
                  <a:gd name="T14" fmla="*/ 610 w 861"/>
                  <a:gd name="T15" fmla="*/ 977 h 4316"/>
                  <a:gd name="T16" fmla="*/ 491 w 861"/>
                  <a:gd name="T17" fmla="*/ 719 h 4316"/>
                  <a:gd name="T18" fmla="*/ 353 w 861"/>
                  <a:gd name="T19" fmla="*/ 468 h 4316"/>
                  <a:gd name="T20" fmla="*/ 192 w 861"/>
                  <a:gd name="T21" fmla="*/ 228 h 4316"/>
                  <a:gd name="T22" fmla="*/ 12 w 861"/>
                  <a:gd name="T23" fmla="*/ 0 h 4316"/>
                  <a:gd name="T24" fmla="*/ 0 w 861"/>
                  <a:gd name="T25" fmla="*/ 0 h 4316"/>
                  <a:gd name="T26" fmla="*/ 180 w 861"/>
                  <a:gd name="T27" fmla="*/ 228 h 4316"/>
                  <a:gd name="T28" fmla="*/ 341 w 861"/>
                  <a:gd name="T29" fmla="*/ 468 h 4316"/>
                  <a:gd name="T30" fmla="*/ 479 w 861"/>
                  <a:gd name="T31" fmla="*/ 719 h 4316"/>
                  <a:gd name="T32" fmla="*/ 598 w 861"/>
                  <a:gd name="T33" fmla="*/ 983 h 4316"/>
                  <a:gd name="T34" fmla="*/ 652 w 861"/>
                  <a:gd name="T35" fmla="*/ 1121 h 4316"/>
                  <a:gd name="T36" fmla="*/ 700 w 861"/>
                  <a:gd name="T37" fmla="*/ 1259 h 4316"/>
                  <a:gd name="T38" fmla="*/ 736 w 861"/>
                  <a:gd name="T39" fmla="*/ 1403 h 4316"/>
                  <a:gd name="T40" fmla="*/ 772 w 861"/>
                  <a:gd name="T41" fmla="*/ 1547 h 4316"/>
                  <a:gd name="T42" fmla="*/ 802 w 861"/>
                  <a:gd name="T43" fmla="*/ 1690 h 4316"/>
                  <a:gd name="T44" fmla="*/ 819 w 861"/>
                  <a:gd name="T45" fmla="*/ 1834 h 4316"/>
                  <a:gd name="T46" fmla="*/ 837 w 861"/>
                  <a:gd name="T47" fmla="*/ 1984 h 4316"/>
                  <a:gd name="T48" fmla="*/ 843 w 861"/>
                  <a:gd name="T49" fmla="*/ 2128 h 4316"/>
                  <a:gd name="T50" fmla="*/ 849 w 861"/>
                  <a:gd name="T51" fmla="*/ 2278 h 4316"/>
                  <a:gd name="T52" fmla="*/ 843 w 861"/>
                  <a:gd name="T53" fmla="*/ 2428 h 4316"/>
                  <a:gd name="T54" fmla="*/ 831 w 861"/>
                  <a:gd name="T55" fmla="*/ 2572 h 4316"/>
                  <a:gd name="T56" fmla="*/ 819 w 861"/>
                  <a:gd name="T57" fmla="*/ 2721 h 4316"/>
                  <a:gd name="T58" fmla="*/ 796 w 861"/>
                  <a:gd name="T59" fmla="*/ 2865 h 4316"/>
                  <a:gd name="T60" fmla="*/ 766 w 861"/>
                  <a:gd name="T61" fmla="*/ 3015 h 4316"/>
                  <a:gd name="T62" fmla="*/ 724 w 861"/>
                  <a:gd name="T63" fmla="*/ 3159 h 4316"/>
                  <a:gd name="T64" fmla="*/ 682 w 861"/>
                  <a:gd name="T65" fmla="*/ 3303 h 4316"/>
                  <a:gd name="T66" fmla="*/ 586 w 861"/>
                  <a:gd name="T67" fmla="*/ 3567 h 4316"/>
                  <a:gd name="T68" fmla="*/ 473 w 861"/>
                  <a:gd name="T69" fmla="*/ 3824 h 4316"/>
                  <a:gd name="T70" fmla="*/ 335 w 861"/>
                  <a:gd name="T71" fmla="*/ 4076 h 4316"/>
                  <a:gd name="T72" fmla="*/ 180 w 861"/>
                  <a:gd name="T73" fmla="*/ 4316 h 4316"/>
                  <a:gd name="T74" fmla="*/ 192 w 861"/>
                  <a:gd name="T75" fmla="*/ 4316 h 4316"/>
                  <a:gd name="T76" fmla="*/ 347 w 861"/>
                  <a:gd name="T77" fmla="*/ 4076 h 4316"/>
                  <a:gd name="T78" fmla="*/ 485 w 861"/>
                  <a:gd name="T79" fmla="*/ 3824 h 4316"/>
                  <a:gd name="T80" fmla="*/ 598 w 861"/>
                  <a:gd name="T81" fmla="*/ 3573 h 4316"/>
                  <a:gd name="T82" fmla="*/ 694 w 861"/>
                  <a:gd name="T83" fmla="*/ 3309 h 4316"/>
                  <a:gd name="T84" fmla="*/ 736 w 861"/>
                  <a:gd name="T85" fmla="*/ 3165 h 4316"/>
                  <a:gd name="T86" fmla="*/ 778 w 861"/>
                  <a:gd name="T87" fmla="*/ 3021 h 4316"/>
                  <a:gd name="T88" fmla="*/ 808 w 861"/>
                  <a:gd name="T89" fmla="*/ 2871 h 4316"/>
                  <a:gd name="T90" fmla="*/ 831 w 861"/>
                  <a:gd name="T91" fmla="*/ 2727 h 4316"/>
                  <a:gd name="T92" fmla="*/ 843 w 861"/>
                  <a:gd name="T93" fmla="*/ 2578 h 4316"/>
                  <a:gd name="T94" fmla="*/ 855 w 861"/>
                  <a:gd name="T95" fmla="*/ 2428 h 4316"/>
                  <a:gd name="T96" fmla="*/ 861 w 861"/>
                  <a:gd name="T97" fmla="*/ 2278 h 4316"/>
                  <a:gd name="T98" fmla="*/ 855 w 861"/>
                  <a:gd name="T99" fmla="*/ 2128 h 4316"/>
                  <a:gd name="T100" fmla="*/ 855 w 861"/>
                  <a:gd name="T101" fmla="*/ 212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>
                  <a:gd name="T0" fmla="*/ 18 w 149"/>
                  <a:gd name="T1" fmla="*/ 1942 h 4316"/>
                  <a:gd name="T2" fmla="*/ 30 w 149"/>
                  <a:gd name="T3" fmla="*/ 1630 h 4316"/>
                  <a:gd name="T4" fmla="*/ 42 w 149"/>
                  <a:gd name="T5" fmla="*/ 1331 h 4316"/>
                  <a:gd name="T6" fmla="*/ 59 w 149"/>
                  <a:gd name="T7" fmla="*/ 1055 h 4316"/>
                  <a:gd name="T8" fmla="*/ 77 w 149"/>
                  <a:gd name="T9" fmla="*/ 791 h 4316"/>
                  <a:gd name="T10" fmla="*/ 83 w 149"/>
                  <a:gd name="T11" fmla="*/ 671 h 4316"/>
                  <a:gd name="T12" fmla="*/ 95 w 149"/>
                  <a:gd name="T13" fmla="*/ 557 h 4316"/>
                  <a:gd name="T14" fmla="*/ 107 w 149"/>
                  <a:gd name="T15" fmla="*/ 444 h 4316"/>
                  <a:gd name="T16" fmla="*/ 113 w 149"/>
                  <a:gd name="T17" fmla="*/ 342 h 4316"/>
                  <a:gd name="T18" fmla="*/ 125 w 149"/>
                  <a:gd name="T19" fmla="*/ 246 h 4316"/>
                  <a:gd name="T20" fmla="*/ 131 w 149"/>
                  <a:gd name="T21" fmla="*/ 156 h 4316"/>
                  <a:gd name="T22" fmla="*/ 143 w 149"/>
                  <a:gd name="T23" fmla="*/ 72 h 4316"/>
                  <a:gd name="T24" fmla="*/ 149 w 149"/>
                  <a:gd name="T25" fmla="*/ 0 h 4316"/>
                  <a:gd name="T26" fmla="*/ 137 w 149"/>
                  <a:gd name="T27" fmla="*/ 0 h 4316"/>
                  <a:gd name="T28" fmla="*/ 131 w 149"/>
                  <a:gd name="T29" fmla="*/ 72 h 4316"/>
                  <a:gd name="T30" fmla="*/ 119 w 149"/>
                  <a:gd name="T31" fmla="*/ 156 h 4316"/>
                  <a:gd name="T32" fmla="*/ 113 w 149"/>
                  <a:gd name="T33" fmla="*/ 246 h 4316"/>
                  <a:gd name="T34" fmla="*/ 101 w 149"/>
                  <a:gd name="T35" fmla="*/ 342 h 4316"/>
                  <a:gd name="T36" fmla="*/ 95 w 149"/>
                  <a:gd name="T37" fmla="*/ 444 h 4316"/>
                  <a:gd name="T38" fmla="*/ 83 w 149"/>
                  <a:gd name="T39" fmla="*/ 557 h 4316"/>
                  <a:gd name="T40" fmla="*/ 71 w 149"/>
                  <a:gd name="T41" fmla="*/ 671 h 4316"/>
                  <a:gd name="T42" fmla="*/ 65 w 149"/>
                  <a:gd name="T43" fmla="*/ 791 h 4316"/>
                  <a:gd name="T44" fmla="*/ 48 w 149"/>
                  <a:gd name="T45" fmla="*/ 1055 h 4316"/>
                  <a:gd name="T46" fmla="*/ 30 w 149"/>
                  <a:gd name="T47" fmla="*/ 1331 h 4316"/>
                  <a:gd name="T48" fmla="*/ 18 w 149"/>
                  <a:gd name="T49" fmla="*/ 1630 h 4316"/>
                  <a:gd name="T50" fmla="*/ 6 w 149"/>
                  <a:gd name="T51" fmla="*/ 1942 h 4316"/>
                  <a:gd name="T52" fmla="*/ 0 w 149"/>
                  <a:gd name="T53" fmla="*/ 2278 h 4316"/>
                  <a:gd name="T54" fmla="*/ 6 w 149"/>
                  <a:gd name="T55" fmla="*/ 2602 h 4316"/>
                  <a:gd name="T56" fmla="*/ 12 w 149"/>
                  <a:gd name="T57" fmla="*/ 2919 h 4316"/>
                  <a:gd name="T58" fmla="*/ 24 w 149"/>
                  <a:gd name="T59" fmla="*/ 3219 h 4316"/>
                  <a:gd name="T60" fmla="*/ 36 w 149"/>
                  <a:gd name="T61" fmla="*/ 3513 h 4316"/>
                  <a:gd name="T62" fmla="*/ 59 w 149"/>
                  <a:gd name="T63" fmla="*/ 3794 h 4316"/>
                  <a:gd name="T64" fmla="*/ 89 w 149"/>
                  <a:gd name="T65" fmla="*/ 4058 h 4316"/>
                  <a:gd name="T66" fmla="*/ 125 w 149"/>
                  <a:gd name="T67" fmla="*/ 4316 h 4316"/>
                  <a:gd name="T68" fmla="*/ 137 w 149"/>
                  <a:gd name="T69" fmla="*/ 4316 h 4316"/>
                  <a:gd name="T70" fmla="*/ 101 w 149"/>
                  <a:gd name="T71" fmla="*/ 4058 h 4316"/>
                  <a:gd name="T72" fmla="*/ 71 w 149"/>
                  <a:gd name="T73" fmla="*/ 3794 h 4316"/>
                  <a:gd name="T74" fmla="*/ 48 w 149"/>
                  <a:gd name="T75" fmla="*/ 3513 h 4316"/>
                  <a:gd name="T76" fmla="*/ 36 w 149"/>
                  <a:gd name="T77" fmla="*/ 3225 h 4316"/>
                  <a:gd name="T78" fmla="*/ 24 w 149"/>
                  <a:gd name="T79" fmla="*/ 2919 h 4316"/>
                  <a:gd name="T80" fmla="*/ 18 w 149"/>
                  <a:gd name="T81" fmla="*/ 2608 h 4316"/>
                  <a:gd name="T82" fmla="*/ 12 w 149"/>
                  <a:gd name="T83" fmla="*/ 2278 h 4316"/>
                  <a:gd name="T84" fmla="*/ 18 w 149"/>
                  <a:gd name="T85" fmla="*/ 1942 h 4316"/>
                  <a:gd name="T86" fmla="*/ 18 w 149"/>
                  <a:gd name="T87" fmla="*/ 1942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>
                  <a:gd name="T0" fmla="*/ 18 w 299"/>
                  <a:gd name="T1" fmla="*/ 2062 h 4316"/>
                  <a:gd name="T2" fmla="*/ 30 w 299"/>
                  <a:gd name="T3" fmla="*/ 1750 h 4316"/>
                  <a:gd name="T4" fmla="*/ 54 w 299"/>
                  <a:gd name="T5" fmla="*/ 1451 h 4316"/>
                  <a:gd name="T6" fmla="*/ 84 w 299"/>
                  <a:gd name="T7" fmla="*/ 1169 h 4316"/>
                  <a:gd name="T8" fmla="*/ 126 w 299"/>
                  <a:gd name="T9" fmla="*/ 899 h 4316"/>
                  <a:gd name="T10" fmla="*/ 162 w 299"/>
                  <a:gd name="T11" fmla="*/ 641 h 4316"/>
                  <a:gd name="T12" fmla="*/ 209 w 299"/>
                  <a:gd name="T13" fmla="*/ 408 h 4316"/>
                  <a:gd name="T14" fmla="*/ 251 w 299"/>
                  <a:gd name="T15" fmla="*/ 192 h 4316"/>
                  <a:gd name="T16" fmla="*/ 299 w 299"/>
                  <a:gd name="T17" fmla="*/ 0 h 4316"/>
                  <a:gd name="T18" fmla="*/ 287 w 299"/>
                  <a:gd name="T19" fmla="*/ 0 h 4316"/>
                  <a:gd name="T20" fmla="*/ 239 w 299"/>
                  <a:gd name="T21" fmla="*/ 192 h 4316"/>
                  <a:gd name="T22" fmla="*/ 198 w 299"/>
                  <a:gd name="T23" fmla="*/ 408 h 4316"/>
                  <a:gd name="T24" fmla="*/ 156 w 299"/>
                  <a:gd name="T25" fmla="*/ 641 h 4316"/>
                  <a:gd name="T26" fmla="*/ 114 w 299"/>
                  <a:gd name="T27" fmla="*/ 899 h 4316"/>
                  <a:gd name="T28" fmla="*/ 78 w 299"/>
                  <a:gd name="T29" fmla="*/ 1169 h 4316"/>
                  <a:gd name="T30" fmla="*/ 48 w 299"/>
                  <a:gd name="T31" fmla="*/ 1451 h 4316"/>
                  <a:gd name="T32" fmla="*/ 24 w 299"/>
                  <a:gd name="T33" fmla="*/ 1750 h 4316"/>
                  <a:gd name="T34" fmla="*/ 6 w 299"/>
                  <a:gd name="T35" fmla="*/ 2062 h 4316"/>
                  <a:gd name="T36" fmla="*/ 0 w 299"/>
                  <a:gd name="T37" fmla="*/ 2374 h 4316"/>
                  <a:gd name="T38" fmla="*/ 12 w 299"/>
                  <a:gd name="T39" fmla="*/ 2674 h 4316"/>
                  <a:gd name="T40" fmla="*/ 30 w 299"/>
                  <a:gd name="T41" fmla="*/ 2973 h 4316"/>
                  <a:gd name="T42" fmla="*/ 54 w 299"/>
                  <a:gd name="T43" fmla="*/ 3255 h 4316"/>
                  <a:gd name="T44" fmla="*/ 96 w 299"/>
                  <a:gd name="T45" fmla="*/ 3537 h 4316"/>
                  <a:gd name="T46" fmla="*/ 144 w 299"/>
                  <a:gd name="T47" fmla="*/ 3806 h 4316"/>
                  <a:gd name="T48" fmla="*/ 203 w 299"/>
                  <a:gd name="T49" fmla="*/ 4064 h 4316"/>
                  <a:gd name="T50" fmla="*/ 275 w 299"/>
                  <a:gd name="T51" fmla="*/ 4316 h 4316"/>
                  <a:gd name="T52" fmla="*/ 287 w 299"/>
                  <a:gd name="T53" fmla="*/ 4316 h 4316"/>
                  <a:gd name="T54" fmla="*/ 215 w 299"/>
                  <a:gd name="T55" fmla="*/ 4064 h 4316"/>
                  <a:gd name="T56" fmla="*/ 156 w 299"/>
                  <a:gd name="T57" fmla="*/ 3806 h 4316"/>
                  <a:gd name="T58" fmla="*/ 108 w 299"/>
                  <a:gd name="T59" fmla="*/ 3537 h 4316"/>
                  <a:gd name="T60" fmla="*/ 66 w 299"/>
                  <a:gd name="T61" fmla="*/ 3261 h 4316"/>
                  <a:gd name="T62" fmla="*/ 42 w 299"/>
                  <a:gd name="T63" fmla="*/ 2973 h 4316"/>
                  <a:gd name="T64" fmla="*/ 24 w 299"/>
                  <a:gd name="T65" fmla="*/ 2680 h 4316"/>
                  <a:gd name="T66" fmla="*/ 12 w 299"/>
                  <a:gd name="T67" fmla="*/ 2374 h 4316"/>
                  <a:gd name="T68" fmla="*/ 18 w 299"/>
                  <a:gd name="T69" fmla="*/ 2062 h 4316"/>
                  <a:gd name="T70" fmla="*/ 18 w 299"/>
                  <a:gd name="T71" fmla="*/ 2062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>
                  <a:gd name="T0" fmla="*/ 424 w 424"/>
                  <a:gd name="T1" fmla="*/ 0 h 4316"/>
                  <a:gd name="T2" fmla="*/ 412 w 424"/>
                  <a:gd name="T3" fmla="*/ 0 h 4316"/>
                  <a:gd name="T4" fmla="*/ 316 w 424"/>
                  <a:gd name="T5" fmla="*/ 222 h 4316"/>
                  <a:gd name="T6" fmla="*/ 239 w 424"/>
                  <a:gd name="T7" fmla="*/ 462 h 4316"/>
                  <a:gd name="T8" fmla="*/ 167 w 424"/>
                  <a:gd name="T9" fmla="*/ 707 h 4316"/>
                  <a:gd name="T10" fmla="*/ 107 w 424"/>
                  <a:gd name="T11" fmla="*/ 971 h 4316"/>
                  <a:gd name="T12" fmla="*/ 65 w 424"/>
                  <a:gd name="T13" fmla="*/ 1247 h 4316"/>
                  <a:gd name="T14" fmla="*/ 29 w 424"/>
                  <a:gd name="T15" fmla="*/ 1529 h 4316"/>
                  <a:gd name="T16" fmla="*/ 6 w 424"/>
                  <a:gd name="T17" fmla="*/ 1822 h 4316"/>
                  <a:gd name="T18" fmla="*/ 0 w 424"/>
                  <a:gd name="T19" fmla="*/ 2122 h 4316"/>
                  <a:gd name="T20" fmla="*/ 6 w 424"/>
                  <a:gd name="T21" fmla="*/ 2404 h 4316"/>
                  <a:gd name="T22" fmla="*/ 24 w 424"/>
                  <a:gd name="T23" fmla="*/ 2686 h 4316"/>
                  <a:gd name="T24" fmla="*/ 47 w 424"/>
                  <a:gd name="T25" fmla="*/ 2961 h 4316"/>
                  <a:gd name="T26" fmla="*/ 89 w 424"/>
                  <a:gd name="T27" fmla="*/ 3243 h 4316"/>
                  <a:gd name="T28" fmla="*/ 137 w 424"/>
                  <a:gd name="T29" fmla="*/ 3519 h 4316"/>
                  <a:gd name="T30" fmla="*/ 197 w 424"/>
                  <a:gd name="T31" fmla="*/ 3788 h 4316"/>
                  <a:gd name="T32" fmla="*/ 269 w 424"/>
                  <a:gd name="T33" fmla="*/ 4058 h 4316"/>
                  <a:gd name="T34" fmla="*/ 346 w 424"/>
                  <a:gd name="T35" fmla="*/ 4316 h 4316"/>
                  <a:gd name="T36" fmla="*/ 358 w 424"/>
                  <a:gd name="T37" fmla="*/ 4316 h 4316"/>
                  <a:gd name="T38" fmla="*/ 281 w 424"/>
                  <a:gd name="T39" fmla="*/ 4058 h 4316"/>
                  <a:gd name="T40" fmla="*/ 209 w 424"/>
                  <a:gd name="T41" fmla="*/ 3788 h 4316"/>
                  <a:gd name="T42" fmla="*/ 149 w 424"/>
                  <a:gd name="T43" fmla="*/ 3519 h 4316"/>
                  <a:gd name="T44" fmla="*/ 101 w 424"/>
                  <a:gd name="T45" fmla="*/ 3243 h 4316"/>
                  <a:gd name="T46" fmla="*/ 59 w 424"/>
                  <a:gd name="T47" fmla="*/ 2961 h 4316"/>
                  <a:gd name="T48" fmla="*/ 35 w 424"/>
                  <a:gd name="T49" fmla="*/ 2686 h 4316"/>
                  <a:gd name="T50" fmla="*/ 18 w 424"/>
                  <a:gd name="T51" fmla="*/ 2404 h 4316"/>
                  <a:gd name="T52" fmla="*/ 12 w 424"/>
                  <a:gd name="T53" fmla="*/ 2122 h 4316"/>
                  <a:gd name="T54" fmla="*/ 18 w 424"/>
                  <a:gd name="T55" fmla="*/ 1822 h 4316"/>
                  <a:gd name="T56" fmla="*/ 41 w 424"/>
                  <a:gd name="T57" fmla="*/ 1529 h 4316"/>
                  <a:gd name="T58" fmla="*/ 71 w 424"/>
                  <a:gd name="T59" fmla="*/ 1247 h 4316"/>
                  <a:gd name="T60" fmla="*/ 119 w 424"/>
                  <a:gd name="T61" fmla="*/ 971 h 4316"/>
                  <a:gd name="T62" fmla="*/ 179 w 424"/>
                  <a:gd name="T63" fmla="*/ 707 h 4316"/>
                  <a:gd name="T64" fmla="*/ 245 w 424"/>
                  <a:gd name="T65" fmla="*/ 462 h 4316"/>
                  <a:gd name="T66" fmla="*/ 328 w 424"/>
                  <a:gd name="T67" fmla="*/ 222 h 4316"/>
                  <a:gd name="T68" fmla="*/ 424 w 424"/>
                  <a:gd name="T69" fmla="*/ 0 h 4316"/>
                  <a:gd name="T70" fmla="*/ 424 w 424"/>
                  <a:gd name="T71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>
                  <a:gd name="T0" fmla="*/ 12 w 574"/>
                  <a:gd name="T1" fmla="*/ 2146 h 4316"/>
                  <a:gd name="T2" fmla="*/ 24 w 574"/>
                  <a:gd name="T3" fmla="*/ 1846 h 4316"/>
                  <a:gd name="T4" fmla="*/ 54 w 574"/>
                  <a:gd name="T5" fmla="*/ 1559 h 4316"/>
                  <a:gd name="T6" fmla="*/ 96 w 574"/>
                  <a:gd name="T7" fmla="*/ 1277 h 4316"/>
                  <a:gd name="T8" fmla="*/ 162 w 574"/>
                  <a:gd name="T9" fmla="*/ 1001 h 4316"/>
                  <a:gd name="T10" fmla="*/ 239 w 574"/>
                  <a:gd name="T11" fmla="*/ 731 h 4316"/>
                  <a:gd name="T12" fmla="*/ 335 w 574"/>
                  <a:gd name="T13" fmla="*/ 480 h 4316"/>
                  <a:gd name="T14" fmla="*/ 449 w 574"/>
                  <a:gd name="T15" fmla="*/ 234 h 4316"/>
                  <a:gd name="T16" fmla="*/ 574 w 574"/>
                  <a:gd name="T17" fmla="*/ 0 h 4316"/>
                  <a:gd name="T18" fmla="*/ 562 w 574"/>
                  <a:gd name="T19" fmla="*/ 0 h 4316"/>
                  <a:gd name="T20" fmla="*/ 437 w 574"/>
                  <a:gd name="T21" fmla="*/ 234 h 4316"/>
                  <a:gd name="T22" fmla="*/ 323 w 574"/>
                  <a:gd name="T23" fmla="*/ 480 h 4316"/>
                  <a:gd name="T24" fmla="*/ 227 w 574"/>
                  <a:gd name="T25" fmla="*/ 737 h 4316"/>
                  <a:gd name="T26" fmla="*/ 150 w 574"/>
                  <a:gd name="T27" fmla="*/ 1001 h 4316"/>
                  <a:gd name="T28" fmla="*/ 84 w 574"/>
                  <a:gd name="T29" fmla="*/ 1277 h 4316"/>
                  <a:gd name="T30" fmla="*/ 42 w 574"/>
                  <a:gd name="T31" fmla="*/ 1559 h 4316"/>
                  <a:gd name="T32" fmla="*/ 12 w 574"/>
                  <a:gd name="T33" fmla="*/ 1852 h 4316"/>
                  <a:gd name="T34" fmla="*/ 0 w 574"/>
                  <a:gd name="T35" fmla="*/ 2146 h 4316"/>
                  <a:gd name="T36" fmla="*/ 6 w 574"/>
                  <a:gd name="T37" fmla="*/ 2434 h 4316"/>
                  <a:gd name="T38" fmla="*/ 30 w 574"/>
                  <a:gd name="T39" fmla="*/ 2715 h 4316"/>
                  <a:gd name="T40" fmla="*/ 66 w 574"/>
                  <a:gd name="T41" fmla="*/ 2997 h 4316"/>
                  <a:gd name="T42" fmla="*/ 120 w 574"/>
                  <a:gd name="T43" fmla="*/ 3273 h 4316"/>
                  <a:gd name="T44" fmla="*/ 191 w 574"/>
                  <a:gd name="T45" fmla="*/ 3549 h 4316"/>
                  <a:gd name="T46" fmla="*/ 275 w 574"/>
                  <a:gd name="T47" fmla="*/ 3812 h 4316"/>
                  <a:gd name="T48" fmla="*/ 371 w 574"/>
                  <a:gd name="T49" fmla="*/ 4070 h 4316"/>
                  <a:gd name="T50" fmla="*/ 484 w 574"/>
                  <a:gd name="T51" fmla="*/ 4316 h 4316"/>
                  <a:gd name="T52" fmla="*/ 496 w 574"/>
                  <a:gd name="T53" fmla="*/ 4316 h 4316"/>
                  <a:gd name="T54" fmla="*/ 383 w 574"/>
                  <a:gd name="T55" fmla="*/ 4070 h 4316"/>
                  <a:gd name="T56" fmla="*/ 287 w 574"/>
                  <a:gd name="T57" fmla="*/ 3812 h 4316"/>
                  <a:gd name="T58" fmla="*/ 203 w 574"/>
                  <a:gd name="T59" fmla="*/ 3549 h 4316"/>
                  <a:gd name="T60" fmla="*/ 132 w 574"/>
                  <a:gd name="T61" fmla="*/ 3273 h 4316"/>
                  <a:gd name="T62" fmla="*/ 78 w 574"/>
                  <a:gd name="T63" fmla="*/ 2997 h 4316"/>
                  <a:gd name="T64" fmla="*/ 42 w 574"/>
                  <a:gd name="T65" fmla="*/ 2715 h 4316"/>
                  <a:gd name="T66" fmla="*/ 18 w 574"/>
                  <a:gd name="T67" fmla="*/ 2434 h 4316"/>
                  <a:gd name="T68" fmla="*/ 12 w 574"/>
                  <a:gd name="T69" fmla="*/ 2146 h 4316"/>
                  <a:gd name="T70" fmla="*/ 12 w 574"/>
                  <a:gd name="T71" fmla="*/ 2146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>
                  <a:gd name="T0" fmla="*/ 12 w 735"/>
                  <a:gd name="T1" fmla="*/ 2098 h 4316"/>
                  <a:gd name="T2" fmla="*/ 29 w 735"/>
                  <a:gd name="T3" fmla="*/ 1798 h 4316"/>
                  <a:gd name="T4" fmla="*/ 71 w 735"/>
                  <a:gd name="T5" fmla="*/ 1505 h 4316"/>
                  <a:gd name="T6" fmla="*/ 131 w 735"/>
                  <a:gd name="T7" fmla="*/ 1223 h 4316"/>
                  <a:gd name="T8" fmla="*/ 215 w 735"/>
                  <a:gd name="T9" fmla="*/ 941 h 4316"/>
                  <a:gd name="T10" fmla="*/ 316 w 735"/>
                  <a:gd name="T11" fmla="*/ 689 h 4316"/>
                  <a:gd name="T12" fmla="*/ 442 w 735"/>
                  <a:gd name="T13" fmla="*/ 444 h 4316"/>
                  <a:gd name="T14" fmla="*/ 580 w 735"/>
                  <a:gd name="T15" fmla="*/ 216 h 4316"/>
                  <a:gd name="T16" fmla="*/ 735 w 735"/>
                  <a:gd name="T17" fmla="*/ 0 h 4316"/>
                  <a:gd name="T18" fmla="*/ 723 w 735"/>
                  <a:gd name="T19" fmla="*/ 0 h 4316"/>
                  <a:gd name="T20" fmla="*/ 568 w 735"/>
                  <a:gd name="T21" fmla="*/ 210 h 4316"/>
                  <a:gd name="T22" fmla="*/ 430 w 735"/>
                  <a:gd name="T23" fmla="*/ 438 h 4316"/>
                  <a:gd name="T24" fmla="*/ 311 w 735"/>
                  <a:gd name="T25" fmla="*/ 683 h 4316"/>
                  <a:gd name="T26" fmla="*/ 209 w 735"/>
                  <a:gd name="T27" fmla="*/ 941 h 4316"/>
                  <a:gd name="T28" fmla="*/ 125 w 735"/>
                  <a:gd name="T29" fmla="*/ 1217 h 4316"/>
                  <a:gd name="T30" fmla="*/ 59 w 735"/>
                  <a:gd name="T31" fmla="*/ 1505 h 4316"/>
                  <a:gd name="T32" fmla="*/ 18 w 735"/>
                  <a:gd name="T33" fmla="*/ 1798 h 4316"/>
                  <a:gd name="T34" fmla="*/ 0 w 735"/>
                  <a:gd name="T35" fmla="*/ 2098 h 4316"/>
                  <a:gd name="T36" fmla="*/ 6 w 735"/>
                  <a:gd name="T37" fmla="*/ 2404 h 4316"/>
                  <a:gd name="T38" fmla="*/ 29 w 735"/>
                  <a:gd name="T39" fmla="*/ 2709 h 4316"/>
                  <a:gd name="T40" fmla="*/ 77 w 735"/>
                  <a:gd name="T41" fmla="*/ 3015 h 4316"/>
                  <a:gd name="T42" fmla="*/ 149 w 735"/>
                  <a:gd name="T43" fmla="*/ 3315 h 4316"/>
                  <a:gd name="T44" fmla="*/ 227 w 735"/>
                  <a:gd name="T45" fmla="*/ 3573 h 4316"/>
                  <a:gd name="T46" fmla="*/ 316 w 735"/>
                  <a:gd name="T47" fmla="*/ 3824 h 4316"/>
                  <a:gd name="T48" fmla="*/ 424 w 735"/>
                  <a:gd name="T49" fmla="*/ 4076 h 4316"/>
                  <a:gd name="T50" fmla="*/ 544 w 735"/>
                  <a:gd name="T51" fmla="*/ 4316 h 4316"/>
                  <a:gd name="T52" fmla="*/ 556 w 735"/>
                  <a:gd name="T53" fmla="*/ 4316 h 4316"/>
                  <a:gd name="T54" fmla="*/ 436 w 735"/>
                  <a:gd name="T55" fmla="*/ 4076 h 4316"/>
                  <a:gd name="T56" fmla="*/ 328 w 735"/>
                  <a:gd name="T57" fmla="*/ 3824 h 4316"/>
                  <a:gd name="T58" fmla="*/ 239 w 735"/>
                  <a:gd name="T59" fmla="*/ 3573 h 4316"/>
                  <a:gd name="T60" fmla="*/ 161 w 735"/>
                  <a:gd name="T61" fmla="*/ 3315 h 4316"/>
                  <a:gd name="T62" fmla="*/ 89 w 735"/>
                  <a:gd name="T63" fmla="*/ 3015 h 4316"/>
                  <a:gd name="T64" fmla="*/ 41 w 735"/>
                  <a:gd name="T65" fmla="*/ 2709 h 4316"/>
                  <a:gd name="T66" fmla="*/ 18 w 735"/>
                  <a:gd name="T67" fmla="*/ 2404 h 4316"/>
                  <a:gd name="T68" fmla="*/ 12 w 735"/>
                  <a:gd name="T69" fmla="*/ 2098 h 4316"/>
                  <a:gd name="T70" fmla="*/ 12 w 735"/>
                  <a:gd name="T71" fmla="*/ 209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>
                  <a:gd name="T0" fmla="*/ 18 w 837"/>
                  <a:gd name="T1" fmla="*/ 1948 h 4316"/>
                  <a:gd name="T2" fmla="*/ 48 w 837"/>
                  <a:gd name="T3" fmla="*/ 1708 h 4316"/>
                  <a:gd name="T4" fmla="*/ 96 w 837"/>
                  <a:gd name="T5" fmla="*/ 1475 h 4316"/>
                  <a:gd name="T6" fmla="*/ 161 w 837"/>
                  <a:gd name="T7" fmla="*/ 1235 h 4316"/>
                  <a:gd name="T8" fmla="*/ 251 w 837"/>
                  <a:gd name="T9" fmla="*/ 995 h 4316"/>
                  <a:gd name="T10" fmla="*/ 365 w 837"/>
                  <a:gd name="T11" fmla="*/ 755 h 4316"/>
                  <a:gd name="T12" fmla="*/ 496 w 837"/>
                  <a:gd name="T13" fmla="*/ 510 h 4316"/>
                  <a:gd name="T14" fmla="*/ 658 w 837"/>
                  <a:gd name="T15" fmla="*/ 258 h 4316"/>
                  <a:gd name="T16" fmla="*/ 741 w 837"/>
                  <a:gd name="T17" fmla="*/ 132 h 4316"/>
                  <a:gd name="T18" fmla="*/ 837 w 837"/>
                  <a:gd name="T19" fmla="*/ 0 h 4316"/>
                  <a:gd name="T20" fmla="*/ 825 w 837"/>
                  <a:gd name="T21" fmla="*/ 0 h 4316"/>
                  <a:gd name="T22" fmla="*/ 729 w 837"/>
                  <a:gd name="T23" fmla="*/ 132 h 4316"/>
                  <a:gd name="T24" fmla="*/ 640 w 837"/>
                  <a:gd name="T25" fmla="*/ 258 h 4316"/>
                  <a:gd name="T26" fmla="*/ 562 w 837"/>
                  <a:gd name="T27" fmla="*/ 384 h 4316"/>
                  <a:gd name="T28" fmla="*/ 484 w 837"/>
                  <a:gd name="T29" fmla="*/ 510 h 4316"/>
                  <a:gd name="T30" fmla="*/ 353 w 837"/>
                  <a:gd name="T31" fmla="*/ 755 h 4316"/>
                  <a:gd name="T32" fmla="*/ 239 w 837"/>
                  <a:gd name="T33" fmla="*/ 995 h 4316"/>
                  <a:gd name="T34" fmla="*/ 150 w 837"/>
                  <a:gd name="T35" fmla="*/ 1235 h 4316"/>
                  <a:gd name="T36" fmla="*/ 84 w 837"/>
                  <a:gd name="T37" fmla="*/ 1469 h 4316"/>
                  <a:gd name="T38" fmla="*/ 36 w 837"/>
                  <a:gd name="T39" fmla="*/ 1702 h 4316"/>
                  <a:gd name="T40" fmla="*/ 6 w 837"/>
                  <a:gd name="T41" fmla="*/ 1942 h 4316"/>
                  <a:gd name="T42" fmla="*/ 0 w 837"/>
                  <a:gd name="T43" fmla="*/ 2200 h 4316"/>
                  <a:gd name="T44" fmla="*/ 12 w 837"/>
                  <a:gd name="T45" fmla="*/ 2470 h 4316"/>
                  <a:gd name="T46" fmla="*/ 48 w 837"/>
                  <a:gd name="T47" fmla="*/ 2739 h 4316"/>
                  <a:gd name="T48" fmla="*/ 114 w 837"/>
                  <a:gd name="T49" fmla="*/ 3027 h 4316"/>
                  <a:gd name="T50" fmla="*/ 150 w 837"/>
                  <a:gd name="T51" fmla="*/ 3171 h 4316"/>
                  <a:gd name="T52" fmla="*/ 197 w 837"/>
                  <a:gd name="T53" fmla="*/ 3321 h 4316"/>
                  <a:gd name="T54" fmla="*/ 245 w 837"/>
                  <a:gd name="T55" fmla="*/ 3477 h 4316"/>
                  <a:gd name="T56" fmla="*/ 305 w 837"/>
                  <a:gd name="T57" fmla="*/ 3639 h 4316"/>
                  <a:gd name="T58" fmla="*/ 365 w 837"/>
                  <a:gd name="T59" fmla="*/ 3800 h 4316"/>
                  <a:gd name="T60" fmla="*/ 437 w 837"/>
                  <a:gd name="T61" fmla="*/ 3968 h 4316"/>
                  <a:gd name="T62" fmla="*/ 508 w 837"/>
                  <a:gd name="T63" fmla="*/ 4136 h 4316"/>
                  <a:gd name="T64" fmla="*/ 592 w 837"/>
                  <a:gd name="T65" fmla="*/ 4316 h 4316"/>
                  <a:gd name="T66" fmla="*/ 604 w 837"/>
                  <a:gd name="T67" fmla="*/ 4316 h 4316"/>
                  <a:gd name="T68" fmla="*/ 520 w 837"/>
                  <a:gd name="T69" fmla="*/ 4136 h 4316"/>
                  <a:gd name="T70" fmla="*/ 448 w 837"/>
                  <a:gd name="T71" fmla="*/ 3968 h 4316"/>
                  <a:gd name="T72" fmla="*/ 377 w 837"/>
                  <a:gd name="T73" fmla="*/ 3800 h 4316"/>
                  <a:gd name="T74" fmla="*/ 317 w 837"/>
                  <a:gd name="T75" fmla="*/ 3639 h 4316"/>
                  <a:gd name="T76" fmla="*/ 257 w 837"/>
                  <a:gd name="T77" fmla="*/ 3477 h 4316"/>
                  <a:gd name="T78" fmla="*/ 209 w 837"/>
                  <a:gd name="T79" fmla="*/ 3327 h 4316"/>
                  <a:gd name="T80" fmla="*/ 161 w 837"/>
                  <a:gd name="T81" fmla="*/ 3171 h 4316"/>
                  <a:gd name="T82" fmla="*/ 126 w 837"/>
                  <a:gd name="T83" fmla="*/ 3027 h 4316"/>
                  <a:gd name="T84" fmla="*/ 60 w 837"/>
                  <a:gd name="T85" fmla="*/ 2739 h 4316"/>
                  <a:gd name="T86" fmla="*/ 24 w 837"/>
                  <a:gd name="T87" fmla="*/ 2470 h 4316"/>
                  <a:gd name="T88" fmla="*/ 12 w 837"/>
                  <a:gd name="T89" fmla="*/ 2206 h 4316"/>
                  <a:gd name="T90" fmla="*/ 18 w 837"/>
                  <a:gd name="T91" fmla="*/ 1948 h 4316"/>
                  <a:gd name="T92" fmla="*/ 18 w 837"/>
                  <a:gd name="T93" fmla="*/ 194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>
                <a:gd name="T0" fmla="*/ 0 w 604"/>
                <a:gd name="T1" fmla="*/ 54 h 1415"/>
                <a:gd name="T2" fmla="*/ 42 w 604"/>
                <a:gd name="T3" fmla="*/ 228 h 1415"/>
                <a:gd name="T4" fmla="*/ 96 w 604"/>
                <a:gd name="T5" fmla="*/ 402 h 1415"/>
                <a:gd name="T6" fmla="*/ 161 w 604"/>
                <a:gd name="T7" fmla="*/ 576 h 1415"/>
                <a:gd name="T8" fmla="*/ 227 w 604"/>
                <a:gd name="T9" fmla="*/ 744 h 1415"/>
                <a:gd name="T10" fmla="*/ 305 w 604"/>
                <a:gd name="T11" fmla="*/ 917 h 1415"/>
                <a:gd name="T12" fmla="*/ 389 w 604"/>
                <a:gd name="T13" fmla="*/ 1085 h 1415"/>
                <a:gd name="T14" fmla="*/ 484 w 604"/>
                <a:gd name="T15" fmla="*/ 1253 h 1415"/>
                <a:gd name="T16" fmla="*/ 586 w 604"/>
                <a:gd name="T17" fmla="*/ 1415 h 1415"/>
                <a:gd name="T18" fmla="*/ 604 w 604"/>
                <a:gd name="T19" fmla="*/ 1415 h 1415"/>
                <a:gd name="T20" fmla="*/ 496 w 604"/>
                <a:gd name="T21" fmla="*/ 1247 h 1415"/>
                <a:gd name="T22" fmla="*/ 401 w 604"/>
                <a:gd name="T23" fmla="*/ 1073 h 1415"/>
                <a:gd name="T24" fmla="*/ 311 w 604"/>
                <a:gd name="T25" fmla="*/ 899 h 1415"/>
                <a:gd name="T26" fmla="*/ 233 w 604"/>
                <a:gd name="T27" fmla="*/ 720 h 1415"/>
                <a:gd name="T28" fmla="*/ 161 w 604"/>
                <a:gd name="T29" fmla="*/ 546 h 1415"/>
                <a:gd name="T30" fmla="*/ 102 w 604"/>
                <a:gd name="T31" fmla="*/ 366 h 1415"/>
                <a:gd name="T32" fmla="*/ 48 w 604"/>
                <a:gd name="T33" fmla="*/ 180 h 1415"/>
                <a:gd name="T34" fmla="*/ 0 w 604"/>
                <a:gd name="T35" fmla="*/ 0 h 1415"/>
                <a:gd name="T36" fmla="*/ 0 w 604"/>
                <a:gd name="T37" fmla="*/ 54 h 1415"/>
                <a:gd name="T38" fmla="*/ 0 w 604"/>
                <a:gd name="T39" fmla="*/ 54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>
                <a:gd name="T0" fmla="*/ 0 w 227"/>
                <a:gd name="T1" fmla="*/ 30 h 426"/>
                <a:gd name="T2" fmla="*/ 108 w 227"/>
                <a:gd name="T3" fmla="*/ 240 h 426"/>
                <a:gd name="T4" fmla="*/ 215 w 227"/>
                <a:gd name="T5" fmla="*/ 426 h 426"/>
                <a:gd name="T6" fmla="*/ 227 w 227"/>
                <a:gd name="T7" fmla="*/ 426 h 426"/>
                <a:gd name="T8" fmla="*/ 167 w 227"/>
                <a:gd name="T9" fmla="*/ 330 h 426"/>
                <a:gd name="T10" fmla="*/ 114 w 227"/>
                <a:gd name="T11" fmla="*/ 222 h 426"/>
                <a:gd name="T12" fmla="*/ 0 w 227"/>
                <a:gd name="T13" fmla="*/ 0 h 426"/>
                <a:gd name="T14" fmla="*/ 0 w 227"/>
                <a:gd name="T15" fmla="*/ 30 h 426"/>
                <a:gd name="T16" fmla="*/ 0 w 227"/>
                <a:gd name="T17" fmla="*/ 3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>
                <a:gd name="T0" fmla="*/ 981 w 981"/>
                <a:gd name="T1" fmla="*/ 1786 h 1786"/>
                <a:gd name="T2" fmla="*/ 981 w 981"/>
                <a:gd name="T3" fmla="*/ 1720 h 1786"/>
                <a:gd name="T4" fmla="*/ 969 w 981"/>
                <a:gd name="T5" fmla="*/ 1666 h 1786"/>
                <a:gd name="T6" fmla="*/ 957 w 981"/>
                <a:gd name="T7" fmla="*/ 1613 h 1786"/>
                <a:gd name="T8" fmla="*/ 921 w 981"/>
                <a:gd name="T9" fmla="*/ 1487 h 1786"/>
                <a:gd name="T10" fmla="*/ 885 w 981"/>
                <a:gd name="T11" fmla="*/ 1361 h 1786"/>
                <a:gd name="T12" fmla="*/ 796 w 981"/>
                <a:gd name="T13" fmla="*/ 1121 h 1786"/>
                <a:gd name="T14" fmla="*/ 682 w 981"/>
                <a:gd name="T15" fmla="*/ 899 h 1786"/>
                <a:gd name="T16" fmla="*/ 562 w 981"/>
                <a:gd name="T17" fmla="*/ 689 h 1786"/>
                <a:gd name="T18" fmla="*/ 431 w 981"/>
                <a:gd name="T19" fmla="*/ 498 h 1786"/>
                <a:gd name="T20" fmla="*/ 293 w 981"/>
                <a:gd name="T21" fmla="*/ 318 h 1786"/>
                <a:gd name="T22" fmla="*/ 150 w 981"/>
                <a:gd name="T23" fmla="*/ 150 h 1786"/>
                <a:gd name="T24" fmla="*/ 12 w 981"/>
                <a:gd name="T25" fmla="*/ 0 h 1786"/>
                <a:gd name="T26" fmla="*/ 0 w 981"/>
                <a:gd name="T27" fmla="*/ 0 h 1786"/>
                <a:gd name="T28" fmla="*/ 138 w 981"/>
                <a:gd name="T29" fmla="*/ 150 h 1786"/>
                <a:gd name="T30" fmla="*/ 275 w 981"/>
                <a:gd name="T31" fmla="*/ 318 h 1786"/>
                <a:gd name="T32" fmla="*/ 413 w 981"/>
                <a:gd name="T33" fmla="*/ 498 h 1786"/>
                <a:gd name="T34" fmla="*/ 545 w 981"/>
                <a:gd name="T35" fmla="*/ 689 h 1786"/>
                <a:gd name="T36" fmla="*/ 670 w 981"/>
                <a:gd name="T37" fmla="*/ 899 h 1786"/>
                <a:gd name="T38" fmla="*/ 778 w 981"/>
                <a:gd name="T39" fmla="*/ 1121 h 1786"/>
                <a:gd name="T40" fmla="*/ 873 w 981"/>
                <a:gd name="T41" fmla="*/ 1361 h 1786"/>
                <a:gd name="T42" fmla="*/ 909 w 981"/>
                <a:gd name="T43" fmla="*/ 1487 h 1786"/>
                <a:gd name="T44" fmla="*/ 945 w 981"/>
                <a:gd name="T45" fmla="*/ 1619 h 1786"/>
                <a:gd name="T46" fmla="*/ 963 w 981"/>
                <a:gd name="T47" fmla="*/ 1702 h 1786"/>
                <a:gd name="T48" fmla="*/ 981 w 981"/>
                <a:gd name="T49" fmla="*/ 1786 h 1786"/>
                <a:gd name="T50" fmla="*/ 981 w 981"/>
                <a:gd name="T51" fmla="*/ 1786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25 w 717"/>
                <a:gd name="T1" fmla="*/ 845 h 845"/>
                <a:gd name="T2" fmla="*/ 725 w 717"/>
                <a:gd name="T3" fmla="*/ 821 h 845"/>
                <a:gd name="T4" fmla="*/ 582 w 717"/>
                <a:gd name="T5" fmla="*/ 605 h 845"/>
                <a:gd name="T6" fmla="*/ 410 w 717"/>
                <a:gd name="T7" fmla="*/ 396 h 845"/>
                <a:gd name="T8" fmla="*/ 225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13 w 717"/>
                <a:gd name="T15" fmla="*/ 198 h 845"/>
                <a:gd name="T16" fmla="*/ 404 w 717"/>
                <a:gd name="T17" fmla="*/ 408 h 845"/>
                <a:gd name="T18" fmla="*/ 576 w 717"/>
                <a:gd name="T19" fmla="*/ 623 h 845"/>
                <a:gd name="T20" fmla="*/ 725 w 717"/>
                <a:gd name="T21" fmla="*/ 845 h 845"/>
                <a:gd name="T22" fmla="*/ 725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11 w 407"/>
                <a:gd name="T1" fmla="*/ 414 h 414"/>
                <a:gd name="T2" fmla="*/ 411 w 407"/>
                <a:gd name="T3" fmla="*/ 396 h 414"/>
                <a:gd name="T4" fmla="*/ 226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20 w 407"/>
                <a:gd name="T13" fmla="*/ 204 h 414"/>
                <a:gd name="T14" fmla="*/ 411 w 407"/>
                <a:gd name="T15" fmla="*/ 414 h 414"/>
                <a:gd name="T16" fmla="*/ 411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>
                <a:gd name="T0" fmla="*/ 0 w 855"/>
                <a:gd name="T1" fmla="*/ 1361 h 1409"/>
                <a:gd name="T2" fmla="*/ 0 w 855"/>
                <a:gd name="T3" fmla="*/ 1409 h 1409"/>
                <a:gd name="T4" fmla="*/ 54 w 855"/>
                <a:gd name="T5" fmla="*/ 1211 h 1409"/>
                <a:gd name="T6" fmla="*/ 126 w 855"/>
                <a:gd name="T7" fmla="*/ 1013 h 1409"/>
                <a:gd name="T8" fmla="*/ 215 w 855"/>
                <a:gd name="T9" fmla="*/ 827 h 1409"/>
                <a:gd name="T10" fmla="*/ 311 w 855"/>
                <a:gd name="T11" fmla="*/ 647 h 1409"/>
                <a:gd name="T12" fmla="*/ 431 w 855"/>
                <a:gd name="T13" fmla="*/ 474 h 1409"/>
                <a:gd name="T14" fmla="*/ 556 w 855"/>
                <a:gd name="T15" fmla="*/ 312 h 1409"/>
                <a:gd name="T16" fmla="*/ 700 w 855"/>
                <a:gd name="T17" fmla="*/ 150 h 1409"/>
                <a:gd name="T18" fmla="*/ 855 w 855"/>
                <a:gd name="T19" fmla="*/ 0 h 1409"/>
                <a:gd name="T20" fmla="*/ 837 w 855"/>
                <a:gd name="T21" fmla="*/ 0 h 1409"/>
                <a:gd name="T22" fmla="*/ 688 w 855"/>
                <a:gd name="T23" fmla="*/ 144 h 1409"/>
                <a:gd name="T24" fmla="*/ 550 w 855"/>
                <a:gd name="T25" fmla="*/ 300 h 1409"/>
                <a:gd name="T26" fmla="*/ 425 w 855"/>
                <a:gd name="T27" fmla="*/ 462 h 1409"/>
                <a:gd name="T28" fmla="*/ 311 w 855"/>
                <a:gd name="T29" fmla="*/ 629 h 1409"/>
                <a:gd name="T30" fmla="*/ 215 w 855"/>
                <a:gd name="T31" fmla="*/ 803 h 1409"/>
                <a:gd name="T32" fmla="*/ 132 w 855"/>
                <a:gd name="T33" fmla="*/ 983 h 1409"/>
                <a:gd name="T34" fmla="*/ 60 w 855"/>
                <a:gd name="T35" fmla="*/ 1169 h 1409"/>
                <a:gd name="T36" fmla="*/ 0 w 855"/>
                <a:gd name="T37" fmla="*/ 1361 h 1409"/>
                <a:gd name="T38" fmla="*/ 0 w 855"/>
                <a:gd name="T39" fmla="*/ 1361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94 w 586"/>
                <a:gd name="T1" fmla="*/ 0 h 599"/>
                <a:gd name="T2" fmla="*/ 576 w 586"/>
                <a:gd name="T3" fmla="*/ 0 h 599"/>
                <a:gd name="T4" fmla="*/ 411 w 586"/>
                <a:gd name="T5" fmla="*/ 132 h 599"/>
                <a:gd name="T6" fmla="*/ 261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61 w 586"/>
                <a:gd name="T17" fmla="*/ 282 h 599"/>
                <a:gd name="T18" fmla="*/ 417 w 586"/>
                <a:gd name="T19" fmla="*/ 138 h 599"/>
                <a:gd name="T20" fmla="*/ 594 w 586"/>
                <a:gd name="T21" fmla="*/ 0 h 599"/>
                <a:gd name="T22" fmla="*/ 594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73 w 269"/>
                <a:gd name="T1" fmla="*/ 0 h 252"/>
                <a:gd name="T2" fmla="*/ 255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73 w 269"/>
                <a:gd name="T15" fmla="*/ 0 h 252"/>
                <a:gd name="T16" fmla="*/ 273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8231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8232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9A0C4-2ACF-495B-8FEF-8A3B70AC1AED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396461"/>
      </p:ext>
    </p:extLst>
  </p:cSld>
  <p:clrMapOvr>
    <a:masterClrMapping/>
  </p:clrMapOvr>
  <p:transition spd="med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DEAA0-7191-41C7-BC48-DAAF2AF25575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271123"/>
      </p:ext>
    </p:extLst>
  </p:cSld>
  <p:clrMapOvr>
    <a:masterClrMapping/>
  </p:clrMapOvr>
  <p:transition spd="med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FD332-1981-4F50-8C0C-BC1C3E27CD07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819212"/>
      </p:ext>
    </p:extLst>
  </p:cSld>
  <p:clrMapOvr>
    <a:masterClrMapping/>
  </p:clrMapOvr>
  <p:transition spd="med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33BF2-5DAA-495D-A511-6FA136CF3A2D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108443"/>
      </p:ext>
    </p:extLst>
  </p:cSld>
  <p:clrMapOvr>
    <a:masterClrMapping/>
  </p:clrMapOvr>
  <p:transition spd="med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C319E1-19C8-408E-8B31-DF6611A4C159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370796"/>
      </p:ext>
    </p:extLst>
  </p:cSld>
  <p:clrMapOvr>
    <a:masterClrMapping/>
  </p:clrMapOvr>
  <p:transition spd="med"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43098-31BF-4A48-A67D-BA61597587E7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289466"/>
      </p:ext>
    </p:extLst>
  </p:cSld>
  <p:clrMapOvr>
    <a:masterClrMapping/>
  </p:clrMapOvr>
  <p:transition spd="med"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D9BF1-4E1E-49EE-B68D-57ABEF236EF3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270180"/>
      </p:ext>
    </p:extLst>
  </p:cSld>
  <p:clrMapOvr>
    <a:masterClrMapping/>
  </p:clrMapOvr>
  <p:transition spd="med"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1427C-BA8B-462F-9992-4E924D2824F8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185074"/>
      </p:ext>
    </p:extLst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195E7-DE84-4EC9-A012-52EDE9923560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949021"/>
      </p:ext>
    </p:extLst>
  </p:cSld>
  <p:clrMapOvr>
    <a:masterClrMapping/>
  </p:clrMapOvr>
  <p:transition spd="med"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705D4-97ED-4341-A7A4-5A491720DF57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756681"/>
      </p:ext>
    </p:extLst>
  </p:cSld>
  <p:clrMapOvr>
    <a:masterClrMapping/>
  </p:clrMapOvr>
  <p:transition spd="med"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7BC18-DBAA-4510-A9EA-3D94D4848DF1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1919"/>
      </p:ext>
    </p:extLst>
  </p:cSld>
  <p:clrMapOvr>
    <a:masterClrMapping/>
  </p:clrMapOvr>
  <p:transition spd="med">
    <p:rand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>
                <a:gd name="T0" fmla="*/ 717 w 717"/>
                <a:gd name="T1" fmla="*/ 72 h 1690"/>
                <a:gd name="T2" fmla="*/ 717 w 717"/>
                <a:gd name="T3" fmla="*/ 0 h 1690"/>
                <a:gd name="T4" fmla="*/ 699 w 717"/>
                <a:gd name="T5" fmla="*/ 101 h 1690"/>
                <a:gd name="T6" fmla="*/ 675 w 717"/>
                <a:gd name="T7" fmla="*/ 209 h 1690"/>
                <a:gd name="T8" fmla="*/ 627 w 717"/>
                <a:gd name="T9" fmla="*/ 389 h 1690"/>
                <a:gd name="T10" fmla="*/ 574 w 717"/>
                <a:gd name="T11" fmla="*/ 569 h 1690"/>
                <a:gd name="T12" fmla="*/ 502 w 717"/>
                <a:gd name="T13" fmla="*/ 749 h 1690"/>
                <a:gd name="T14" fmla="*/ 424 w 717"/>
                <a:gd name="T15" fmla="*/ 935 h 1690"/>
                <a:gd name="T16" fmla="*/ 334 w 717"/>
                <a:gd name="T17" fmla="*/ 1121 h 1690"/>
                <a:gd name="T18" fmla="*/ 233 w 717"/>
                <a:gd name="T19" fmla="*/ 1312 h 1690"/>
                <a:gd name="T20" fmla="*/ 125 w 717"/>
                <a:gd name="T21" fmla="*/ 1498 h 1690"/>
                <a:gd name="T22" fmla="*/ 0 w 717"/>
                <a:gd name="T23" fmla="*/ 1690 h 1690"/>
                <a:gd name="T24" fmla="*/ 11 w 717"/>
                <a:gd name="T25" fmla="*/ 1690 h 1690"/>
                <a:gd name="T26" fmla="*/ 137 w 717"/>
                <a:gd name="T27" fmla="*/ 1498 h 1690"/>
                <a:gd name="T28" fmla="*/ 245 w 717"/>
                <a:gd name="T29" fmla="*/ 1312 h 1690"/>
                <a:gd name="T30" fmla="*/ 346 w 717"/>
                <a:gd name="T31" fmla="*/ 1121 h 1690"/>
                <a:gd name="T32" fmla="*/ 436 w 717"/>
                <a:gd name="T33" fmla="*/ 935 h 1690"/>
                <a:gd name="T34" fmla="*/ 514 w 717"/>
                <a:gd name="T35" fmla="*/ 749 h 1690"/>
                <a:gd name="T36" fmla="*/ 585 w 717"/>
                <a:gd name="T37" fmla="*/ 569 h 1690"/>
                <a:gd name="T38" fmla="*/ 639 w 717"/>
                <a:gd name="T39" fmla="*/ 389 h 1690"/>
                <a:gd name="T40" fmla="*/ 687 w 717"/>
                <a:gd name="T41" fmla="*/ 209 h 1690"/>
                <a:gd name="T42" fmla="*/ 705 w 717"/>
                <a:gd name="T43" fmla="*/ 143 h 1690"/>
                <a:gd name="T44" fmla="*/ 717 w 717"/>
                <a:gd name="T45" fmla="*/ 72 h 1690"/>
                <a:gd name="T46" fmla="*/ 717 w 717"/>
                <a:gd name="T47" fmla="*/ 72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>
                <a:gd name="T0" fmla="*/ 377 w 377"/>
                <a:gd name="T1" fmla="*/ 0 h 522"/>
                <a:gd name="T2" fmla="*/ 293 w 377"/>
                <a:gd name="T3" fmla="*/ 132 h 522"/>
                <a:gd name="T4" fmla="*/ 204 w 377"/>
                <a:gd name="T5" fmla="*/ 264 h 522"/>
                <a:gd name="T6" fmla="*/ 102 w 377"/>
                <a:gd name="T7" fmla="*/ 396 h 522"/>
                <a:gd name="T8" fmla="*/ 0 w 377"/>
                <a:gd name="T9" fmla="*/ 522 h 522"/>
                <a:gd name="T10" fmla="*/ 12 w 377"/>
                <a:gd name="T11" fmla="*/ 522 h 522"/>
                <a:gd name="T12" fmla="*/ 114 w 377"/>
                <a:gd name="T13" fmla="*/ 402 h 522"/>
                <a:gd name="T14" fmla="*/ 204 w 377"/>
                <a:gd name="T15" fmla="*/ 282 h 522"/>
                <a:gd name="T16" fmla="*/ 377 w 377"/>
                <a:gd name="T17" fmla="*/ 24 h 522"/>
                <a:gd name="T18" fmla="*/ 377 w 377"/>
                <a:gd name="T19" fmla="*/ 0 h 522"/>
                <a:gd name="T20" fmla="*/ 377 w 377"/>
                <a:gd name="T21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>
                <a:gd name="T0" fmla="*/ 0 w 84"/>
                <a:gd name="T1" fmla="*/ 102 h 102"/>
                <a:gd name="T2" fmla="*/ 18 w 84"/>
                <a:gd name="T3" fmla="*/ 102 h 102"/>
                <a:gd name="T4" fmla="*/ 48 w 84"/>
                <a:gd name="T5" fmla="*/ 60 h 102"/>
                <a:gd name="T6" fmla="*/ 84 w 84"/>
                <a:gd name="T7" fmla="*/ 24 h 102"/>
                <a:gd name="T8" fmla="*/ 84 w 84"/>
                <a:gd name="T9" fmla="*/ 0 h 102"/>
                <a:gd name="T10" fmla="*/ 42 w 84"/>
                <a:gd name="T11" fmla="*/ 54 h 102"/>
                <a:gd name="T12" fmla="*/ 0 w 84"/>
                <a:gd name="T13" fmla="*/ 102 h 102"/>
                <a:gd name="T14" fmla="*/ 0 w 84"/>
                <a:gd name="T1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>
                  <a:gd name="T0" fmla="*/ 0 w 72"/>
                  <a:gd name="T1" fmla="*/ 0 h 4316"/>
                  <a:gd name="T2" fmla="*/ 60 w 72"/>
                  <a:gd name="T3" fmla="*/ 4316 h 4316"/>
                  <a:gd name="T4" fmla="*/ 72 w 72"/>
                  <a:gd name="T5" fmla="*/ 4316 h 4316"/>
                  <a:gd name="T6" fmla="*/ 12 w 72"/>
                  <a:gd name="T7" fmla="*/ 0 h 4316"/>
                  <a:gd name="T8" fmla="*/ 0 w 72"/>
                  <a:gd name="T9" fmla="*/ 0 h 4316"/>
                  <a:gd name="T10" fmla="*/ 0 w 72"/>
                  <a:gd name="T11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>
                  <a:gd name="T0" fmla="*/ 24 w 174"/>
                  <a:gd name="T1" fmla="*/ 0 h 4316"/>
                  <a:gd name="T2" fmla="*/ 12 w 174"/>
                  <a:gd name="T3" fmla="*/ 0 h 4316"/>
                  <a:gd name="T4" fmla="*/ 42 w 174"/>
                  <a:gd name="T5" fmla="*/ 216 h 4316"/>
                  <a:gd name="T6" fmla="*/ 72 w 174"/>
                  <a:gd name="T7" fmla="*/ 444 h 4316"/>
                  <a:gd name="T8" fmla="*/ 96 w 174"/>
                  <a:gd name="T9" fmla="*/ 689 h 4316"/>
                  <a:gd name="T10" fmla="*/ 120 w 174"/>
                  <a:gd name="T11" fmla="*/ 947 h 4316"/>
                  <a:gd name="T12" fmla="*/ 132 w 174"/>
                  <a:gd name="T13" fmla="*/ 1211 h 4316"/>
                  <a:gd name="T14" fmla="*/ 150 w 174"/>
                  <a:gd name="T15" fmla="*/ 1487 h 4316"/>
                  <a:gd name="T16" fmla="*/ 156 w 174"/>
                  <a:gd name="T17" fmla="*/ 1768 h 4316"/>
                  <a:gd name="T18" fmla="*/ 162 w 174"/>
                  <a:gd name="T19" fmla="*/ 2062 h 4316"/>
                  <a:gd name="T20" fmla="*/ 156 w 174"/>
                  <a:gd name="T21" fmla="*/ 2644 h 4316"/>
                  <a:gd name="T22" fmla="*/ 126 w 174"/>
                  <a:gd name="T23" fmla="*/ 3225 h 4316"/>
                  <a:gd name="T24" fmla="*/ 108 w 174"/>
                  <a:gd name="T25" fmla="*/ 3507 h 4316"/>
                  <a:gd name="T26" fmla="*/ 78 w 174"/>
                  <a:gd name="T27" fmla="*/ 3788 h 4316"/>
                  <a:gd name="T28" fmla="*/ 42 w 174"/>
                  <a:gd name="T29" fmla="*/ 4058 h 4316"/>
                  <a:gd name="T30" fmla="*/ 0 w 174"/>
                  <a:gd name="T31" fmla="*/ 4316 h 4316"/>
                  <a:gd name="T32" fmla="*/ 12 w 174"/>
                  <a:gd name="T33" fmla="*/ 4316 h 4316"/>
                  <a:gd name="T34" fmla="*/ 54 w 174"/>
                  <a:gd name="T35" fmla="*/ 4058 h 4316"/>
                  <a:gd name="T36" fmla="*/ 90 w 174"/>
                  <a:gd name="T37" fmla="*/ 3782 h 4316"/>
                  <a:gd name="T38" fmla="*/ 120 w 174"/>
                  <a:gd name="T39" fmla="*/ 3507 h 4316"/>
                  <a:gd name="T40" fmla="*/ 138 w 174"/>
                  <a:gd name="T41" fmla="*/ 3219 h 4316"/>
                  <a:gd name="T42" fmla="*/ 168 w 174"/>
                  <a:gd name="T43" fmla="*/ 2638 h 4316"/>
                  <a:gd name="T44" fmla="*/ 174 w 174"/>
                  <a:gd name="T45" fmla="*/ 2056 h 4316"/>
                  <a:gd name="T46" fmla="*/ 168 w 174"/>
                  <a:gd name="T47" fmla="*/ 1768 h 4316"/>
                  <a:gd name="T48" fmla="*/ 162 w 174"/>
                  <a:gd name="T49" fmla="*/ 1487 h 4316"/>
                  <a:gd name="T50" fmla="*/ 144 w 174"/>
                  <a:gd name="T51" fmla="*/ 1211 h 4316"/>
                  <a:gd name="T52" fmla="*/ 132 w 174"/>
                  <a:gd name="T53" fmla="*/ 941 h 4316"/>
                  <a:gd name="T54" fmla="*/ 108 w 174"/>
                  <a:gd name="T55" fmla="*/ 689 h 4316"/>
                  <a:gd name="T56" fmla="*/ 84 w 174"/>
                  <a:gd name="T57" fmla="*/ 444 h 4316"/>
                  <a:gd name="T58" fmla="*/ 54 w 174"/>
                  <a:gd name="T59" fmla="*/ 216 h 4316"/>
                  <a:gd name="T60" fmla="*/ 24 w 174"/>
                  <a:gd name="T61" fmla="*/ 0 h 4316"/>
                  <a:gd name="T62" fmla="*/ 24 w 174"/>
                  <a:gd name="T63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>
                  <a:gd name="T0" fmla="*/ 329 w 335"/>
                  <a:gd name="T1" fmla="*/ 2014 h 4316"/>
                  <a:gd name="T2" fmla="*/ 317 w 335"/>
                  <a:gd name="T3" fmla="*/ 1726 h 4316"/>
                  <a:gd name="T4" fmla="*/ 293 w 335"/>
                  <a:gd name="T5" fmla="*/ 1445 h 4316"/>
                  <a:gd name="T6" fmla="*/ 263 w 335"/>
                  <a:gd name="T7" fmla="*/ 1175 h 4316"/>
                  <a:gd name="T8" fmla="*/ 228 w 335"/>
                  <a:gd name="T9" fmla="*/ 917 h 4316"/>
                  <a:gd name="T10" fmla="*/ 186 w 335"/>
                  <a:gd name="T11" fmla="*/ 665 h 4316"/>
                  <a:gd name="T12" fmla="*/ 132 w 335"/>
                  <a:gd name="T13" fmla="*/ 432 h 4316"/>
                  <a:gd name="T14" fmla="*/ 78 w 335"/>
                  <a:gd name="T15" fmla="*/ 204 h 4316"/>
                  <a:gd name="T16" fmla="*/ 12 w 335"/>
                  <a:gd name="T17" fmla="*/ 0 h 4316"/>
                  <a:gd name="T18" fmla="*/ 0 w 335"/>
                  <a:gd name="T19" fmla="*/ 0 h 4316"/>
                  <a:gd name="T20" fmla="*/ 66 w 335"/>
                  <a:gd name="T21" fmla="*/ 204 h 4316"/>
                  <a:gd name="T22" fmla="*/ 120 w 335"/>
                  <a:gd name="T23" fmla="*/ 432 h 4316"/>
                  <a:gd name="T24" fmla="*/ 174 w 335"/>
                  <a:gd name="T25" fmla="*/ 665 h 4316"/>
                  <a:gd name="T26" fmla="*/ 216 w 335"/>
                  <a:gd name="T27" fmla="*/ 917 h 4316"/>
                  <a:gd name="T28" fmla="*/ 251 w 335"/>
                  <a:gd name="T29" fmla="*/ 1175 h 4316"/>
                  <a:gd name="T30" fmla="*/ 281 w 335"/>
                  <a:gd name="T31" fmla="*/ 1445 h 4316"/>
                  <a:gd name="T32" fmla="*/ 305 w 335"/>
                  <a:gd name="T33" fmla="*/ 1726 h 4316"/>
                  <a:gd name="T34" fmla="*/ 317 w 335"/>
                  <a:gd name="T35" fmla="*/ 2014 h 4316"/>
                  <a:gd name="T36" fmla="*/ 323 w 335"/>
                  <a:gd name="T37" fmla="*/ 2314 h 4316"/>
                  <a:gd name="T38" fmla="*/ 317 w 335"/>
                  <a:gd name="T39" fmla="*/ 2608 h 4316"/>
                  <a:gd name="T40" fmla="*/ 305 w 335"/>
                  <a:gd name="T41" fmla="*/ 2907 h 4316"/>
                  <a:gd name="T42" fmla="*/ 281 w 335"/>
                  <a:gd name="T43" fmla="*/ 3201 h 4316"/>
                  <a:gd name="T44" fmla="*/ 257 w 335"/>
                  <a:gd name="T45" fmla="*/ 3489 h 4316"/>
                  <a:gd name="T46" fmla="*/ 216 w 335"/>
                  <a:gd name="T47" fmla="*/ 3777 h 4316"/>
                  <a:gd name="T48" fmla="*/ 174 w 335"/>
                  <a:gd name="T49" fmla="*/ 4052 h 4316"/>
                  <a:gd name="T50" fmla="*/ 120 w 335"/>
                  <a:gd name="T51" fmla="*/ 4316 h 4316"/>
                  <a:gd name="T52" fmla="*/ 132 w 335"/>
                  <a:gd name="T53" fmla="*/ 4316 h 4316"/>
                  <a:gd name="T54" fmla="*/ 186 w 335"/>
                  <a:gd name="T55" fmla="*/ 4052 h 4316"/>
                  <a:gd name="T56" fmla="*/ 228 w 335"/>
                  <a:gd name="T57" fmla="*/ 3777 h 4316"/>
                  <a:gd name="T58" fmla="*/ 269 w 335"/>
                  <a:gd name="T59" fmla="*/ 3489 h 4316"/>
                  <a:gd name="T60" fmla="*/ 293 w 335"/>
                  <a:gd name="T61" fmla="*/ 3201 h 4316"/>
                  <a:gd name="T62" fmla="*/ 317 w 335"/>
                  <a:gd name="T63" fmla="*/ 2907 h 4316"/>
                  <a:gd name="T64" fmla="*/ 329 w 335"/>
                  <a:gd name="T65" fmla="*/ 2608 h 4316"/>
                  <a:gd name="T66" fmla="*/ 335 w 335"/>
                  <a:gd name="T67" fmla="*/ 2314 h 4316"/>
                  <a:gd name="T68" fmla="*/ 329 w 335"/>
                  <a:gd name="T69" fmla="*/ 2014 h 4316"/>
                  <a:gd name="T70" fmla="*/ 329 w 335"/>
                  <a:gd name="T71" fmla="*/ 2014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>
                  <a:gd name="T0" fmla="*/ 413 w 425"/>
                  <a:gd name="T1" fmla="*/ 1924 h 4316"/>
                  <a:gd name="T2" fmla="*/ 395 w 425"/>
                  <a:gd name="T3" fmla="*/ 1690 h 4316"/>
                  <a:gd name="T4" fmla="*/ 365 w 425"/>
                  <a:gd name="T5" fmla="*/ 1457 h 4316"/>
                  <a:gd name="T6" fmla="*/ 329 w 425"/>
                  <a:gd name="T7" fmla="*/ 1229 h 4316"/>
                  <a:gd name="T8" fmla="*/ 281 w 425"/>
                  <a:gd name="T9" fmla="*/ 1001 h 4316"/>
                  <a:gd name="T10" fmla="*/ 227 w 425"/>
                  <a:gd name="T11" fmla="*/ 761 h 4316"/>
                  <a:gd name="T12" fmla="*/ 162 w 425"/>
                  <a:gd name="T13" fmla="*/ 522 h 4316"/>
                  <a:gd name="T14" fmla="*/ 90 w 425"/>
                  <a:gd name="T15" fmla="*/ 270 h 4316"/>
                  <a:gd name="T16" fmla="*/ 12 w 425"/>
                  <a:gd name="T17" fmla="*/ 0 h 4316"/>
                  <a:gd name="T18" fmla="*/ 0 w 425"/>
                  <a:gd name="T19" fmla="*/ 0 h 4316"/>
                  <a:gd name="T20" fmla="*/ 84 w 425"/>
                  <a:gd name="T21" fmla="*/ 270 h 4316"/>
                  <a:gd name="T22" fmla="*/ 156 w 425"/>
                  <a:gd name="T23" fmla="*/ 522 h 4316"/>
                  <a:gd name="T24" fmla="*/ 216 w 425"/>
                  <a:gd name="T25" fmla="*/ 767 h 4316"/>
                  <a:gd name="T26" fmla="*/ 275 w 425"/>
                  <a:gd name="T27" fmla="*/ 1001 h 4316"/>
                  <a:gd name="T28" fmla="*/ 317 w 425"/>
                  <a:gd name="T29" fmla="*/ 1235 h 4316"/>
                  <a:gd name="T30" fmla="*/ 353 w 425"/>
                  <a:gd name="T31" fmla="*/ 1463 h 4316"/>
                  <a:gd name="T32" fmla="*/ 383 w 425"/>
                  <a:gd name="T33" fmla="*/ 1690 h 4316"/>
                  <a:gd name="T34" fmla="*/ 401 w 425"/>
                  <a:gd name="T35" fmla="*/ 1924 h 4316"/>
                  <a:gd name="T36" fmla="*/ 413 w 425"/>
                  <a:gd name="T37" fmla="*/ 2188 h 4316"/>
                  <a:gd name="T38" fmla="*/ 407 w 425"/>
                  <a:gd name="T39" fmla="*/ 2458 h 4316"/>
                  <a:gd name="T40" fmla="*/ 395 w 425"/>
                  <a:gd name="T41" fmla="*/ 2733 h 4316"/>
                  <a:gd name="T42" fmla="*/ 365 w 425"/>
                  <a:gd name="T43" fmla="*/ 3021 h 4316"/>
                  <a:gd name="T44" fmla="*/ 329 w 425"/>
                  <a:gd name="T45" fmla="*/ 3321 h 4316"/>
                  <a:gd name="T46" fmla="*/ 275 w 425"/>
                  <a:gd name="T47" fmla="*/ 3639 h 4316"/>
                  <a:gd name="T48" fmla="*/ 204 w 425"/>
                  <a:gd name="T49" fmla="*/ 3968 h 4316"/>
                  <a:gd name="T50" fmla="*/ 126 w 425"/>
                  <a:gd name="T51" fmla="*/ 4316 h 4316"/>
                  <a:gd name="T52" fmla="*/ 138 w 425"/>
                  <a:gd name="T53" fmla="*/ 4316 h 4316"/>
                  <a:gd name="T54" fmla="*/ 216 w 425"/>
                  <a:gd name="T55" fmla="*/ 3968 h 4316"/>
                  <a:gd name="T56" fmla="*/ 287 w 425"/>
                  <a:gd name="T57" fmla="*/ 3639 h 4316"/>
                  <a:gd name="T58" fmla="*/ 341 w 425"/>
                  <a:gd name="T59" fmla="*/ 3321 h 4316"/>
                  <a:gd name="T60" fmla="*/ 377 w 425"/>
                  <a:gd name="T61" fmla="*/ 3021 h 4316"/>
                  <a:gd name="T62" fmla="*/ 407 w 425"/>
                  <a:gd name="T63" fmla="*/ 2733 h 4316"/>
                  <a:gd name="T64" fmla="*/ 419 w 425"/>
                  <a:gd name="T65" fmla="*/ 2458 h 4316"/>
                  <a:gd name="T66" fmla="*/ 425 w 425"/>
                  <a:gd name="T67" fmla="*/ 2188 h 4316"/>
                  <a:gd name="T68" fmla="*/ 413 w 425"/>
                  <a:gd name="T69" fmla="*/ 1924 h 4316"/>
                  <a:gd name="T70" fmla="*/ 413 w 425"/>
                  <a:gd name="T71" fmla="*/ 1924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>
                  <a:gd name="T0" fmla="*/ 556 w 556"/>
                  <a:gd name="T1" fmla="*/ 2020 h 4316"/>
                  <a:gd name="T2" fmla="*/ 538 w 556"/>
                  <a:gd name="T3" fmla="*/ 1732 h 4316"/>
                  <a:gd name="T4" fmla="*/ 503 w 556"/>
                  <a:gd name="T5" fmla="*/ 1445 h 4316"/>
                  <a:gd name="T6" fmla="*/ 455 w 556"/>
                  <a:gd name="T7" fmla="*/ 1175 h 4316"/>
                  <a:gd name="T8" fmla="*/ 395 w 556"/>
                  <a:gd name="T9" fmla="*/ 911 h 4316"/>
                  <a:gd name="T10" fmla="*/ 317 w 556"/>
                  <a:gd name="T11" fmla="*/ 659 h 4316"/>
                  <a:gd name="T12" fmla="*/ 228 w 556"/>
                  <a:gd name="T13" fmla="*/ 426 h 4316"/>
                  <a:gd name="T14" fmla="*/ 126 w 556"/>
                  <a:gd name="T15" fmla="*/ 204 h 4316"/>
                  <a:gd name="T16" fmla="*/ 12 w 556"/>
                  <a:gd name="T17" fmla="*/ 0 h 4316"/>
                  <a:gd name="T18" fmla="*/ 0 w 556"/>
                  <a:gd name="T19" fmla="*/ 0 h 4316"/>
                  <a:gd name="T20" fmla="*/ 114 w 556"/>
                  <a:gd name="T21" fmla="*/ 204 h 4316"/>
                  <a:gd name="T22" fmla="*/ 216 w 556"/>
                  <a:gd name="T23" fmla="*/ 426 h 4316"/>
                  <a:gd name="T24" fmla="*/ 305 w 556"/>
                  <a:gd name="T25" fmla="*/ 659 h 4316"/>
                  <a:gd name="T26" fmla="*/ 383 w 556"/>
                  <a:gd name="T27" fmla="*/ 911 h 4316"/>
                  <a:gd name="T28" fmla="*/ 443 w 556"/>
                  <a:gd name="T29" fmla="*/ 1175 h 4316"/>
                  <a:gd name="T30" fmla="*/ 491 w 556"/>
                  <a:gd name="T31" fmla="*/ 1445 h 4316"/>
                  <a:gd name="T32" fmla="*/ 526 w 556"/>
                  <a:gd name="T33" fmla="*/ 1732 h 4316"/>
                  <a:gd name="T34" fmla="*/ 544 w 556"/>
                  <a:gd name="T35" fmla="*/ 2020 h 4316"/>
                  <a:gd name="T36" fmla="*/ 544 w 556"/>
                  <a:gd name="T37" fmla="*/ 2326 h 4316"/>
                  <a:gd name="T38" fmla="*/ 532 w 556"/>
                  <a:gd name="T39" fmla="*/ 2632 h 4316"/>
                  <a:gd name="T40" fmla="*/ 503 w 556"/>
                  <a:gd name="T41" fmla="*/ 2931 h 4316"/>
                  <a:gd name="T42" fmla="*/ 455 w 556"/>
                  <a:gd name="T43" fmla="*/ 3225 h 4316"/>
                  <a:gd name="T44" fmla="*/ 389 w 556"/>
                  <a:gd name="T45" fmla="*/ 3513 h 4316"/>
                  <a:gd name="T46" fmla="*/ 311 w 556"/>
                  <a:gd name="T47" fmla="*/ 3788 h 4316"/>
                  <a:gd name="T48" fmla="*/ 216 w 556"/>
                  <a:gd name="T49" fmla="*/ 4058 h 4316"/>
                  <a:gd name="T50" fmla="*/ 102 w 556"/>
                  <a:gd name="T51" fmla="*/ 4316 h 4316"/>
                  <a:gd name="T52" fmla="*/ 114 w 556"/>
                  <a:gd name="T53" fmla="*/ 4316 h 4316"/>
                  <a:gd name="T54" fmla="*/ 228 w 556"/>
                  <a:gd name="T55" fmla="*/ 4058 h 4316"/>
                  <a:gd name="T56" fmla="*/ 323 w 556"/>
                  <a:gd name="T57" fmla="*/ 3788 h 4316"/>
                  <a:gd name="T58" fmla="*/ 401 w 556"/>
                  <a:gd name="T59" fmla="*/ 3513 h 4316"/>
                  <a:gd name="T60" fmla="*/ 467 w 556"/>
                  <a:gd name="T61" fmla="*/ 3225 h 4316"/>
                  <a:gd name="T62" fmla="*/ 515 w 556"/>
                  <a:gd name="T63" fmla="*/ 2931 h 4316"/>
                  <a:gd name="T64" fmla="*/ 544 w 556"/>
                  <a:gd name="T65" fmla="*/ 2632 h 4316"/>
                  <a:gd name="T66" fmla="*/ 556 w 556"/>
                  <a:gd name="T67" fmla="*/ 2326 h 4316"/>
                  <a:gd name="T68" fmla="*/ 556 w 556"/>
                  <a:gd name="T69" fmla="*/ 2020 h 4316"/>
                  <a:gd name="T70" fmla="*/ 556 w 556"/>
                  <a:gd name="T71" fmla="*/ 202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>
                  <a:gd name="T0" fmla="*/ 688 w 688"/>
                  <a:gd name="T1" fmla="*/ 2086 h 4316"/>
                  <a:gd name="T2" fmla="*/ 670 w 688"/>
                  <a:gd name="T3" fmla="*/ 1810 h 4316"/>
                  <a:gd name="T4" fmla="*/ 634 w 688"/>
                  <a:gd name="T5" fmla="*/ 1541 h 4316"/>
                  <a:gd name="T6" fmla="*/ 574 w 688"/>
                  <a:gd name="T7" fmla="*/ 1271 h 4316"/>
                  <a:gd name="T8" fmla="*/ 497 w 688"/>
                  <a:gd name="T9" fmla="*/ 1007 h 4316"/>
                  <a:gd name="T10" fmla="*/ 401 w 688"/>
                  <a:gd name="T11" fmla="*/ 749 h 4316"/>
                  <a:gd name="T12" fmla="*/ 293 w 688"/>
                  <a:gd name="T13" fmla="*/ 492 h 4316"/>
                  <a:gd name="T14" fmla="*/ 162 w 688"/>
                  <a:gd name="T15" fmla="*/ 240 h 4316"/>
                  <a:gd name="T16" fmla="*/ 12 w 688"/>
                  <a:gd name="T17" fmla="*/ 0 h 4316"/>
                  <a:gd name="T18" fmla="*/ 0 w 688"/>
                  <a:gd name="T19" fmla="*/ 0 h 4316"/>
                  <a:gd name="T20" fmla="*/ 150 w 688"/>
                  <a:gd name="T21" fmla="*/ 240 h 4316"/>
                  <a:gd name="T22" fmla="*/ 281 w 688"/>
                  <a:gd name="T23" fmla="*/ 492 h 4316"/>
                  <a:gd name="T24" fmla="*/ 389 w 688"/>
                  <a:gd name="T25" fmla="*/ 749 h 4316"/>
                  <a:gd name="T26" fmla="*/ 485 w 688"/>
                  <a:gd name="T27" fmla="*/ 1007 h 4316"/>
                  <a:gd name="T28" fmla="*/ 562 w 688"/>
                  <a:gd name="T29" fmla="*/ 1271 h 4316"/>
                  <a:gd name="T30" fmla="*/ 622 w 688"/>
                  <a:gd name="T31" fmla="*/ 1541 h 4316"/>
                  <a:gd name="T32" fmla="*/ 658 w 688"/>
                  <a:gd name="T33" fmla="*/ 1810 h 4316"/>
                  <a:gd name="T34" fmla="*/ 676 w 688"/>
                  <a:gd name="T35" fmla="*/ 2086 h 4316"/>
                  <a:gd name="T36" fmla="*/ 676 w 688"/>
                  <a:gd name="T37" fmla="*/ 2368 h 4316"/>
                  <a:gd name="T38" fmla="*/ 658 w 688"/>
                  <a:gd name="T39" fmla="*/ 2650 h 4316"/>
                  <a:gd name="T40" fmla="*/ 616 w 688"/>
                  <a:gd name="T41" fmla="*/ 2931 h 4316"/>
                  <a:gd name="T42" fmla="*/ 556 w 688"/>
                  <a:gd name="T43" fmla="*/ 3213 h 4316"/>
                  <a:gd name="T44" fmla="*/ 473 w 688"/>
                  <a:gd name="T45" fmla="*/ 3495 h 4316"/>
                  <a:gd name="T46" fmla="*/ 371 w 688"/>
                  <a:gd name="T47" fmla="*/ 3777 h 4316"/>
                  <a:gd name="T48" fmla="*/ 251 w 688"/>
                  <a:gd name="T49" fmla="*/ 4046 h 4316"/>
                  <a:gd name="T50" fmla="*/ 114 w 688"/>
                  <a:gd name="T51" fmla="*/ 4316 h 4316"/>
                  <a:gd name="T52" fmla="*/ 126 w 688"/>
                  <a:gd name="T53" fmla="*/ 4316 h 4316"/>
                  <a:gd name="T54" fmla="*/ 263 w 688"/>
                  <a:gd name="T55" fmla="*/ 4046 h 4316"/>
                  <a:gd name="T56" fmla="*/ 383 w 688"/>
                  <a:gd name="T57" fmla="*/ 3777 h 4316"/>
                  <a:gd name="T58" fmla="*/ 485 w 688"/>
                  <a:gd name="T59" fmla="*/ 3495 h 4316"/>
                  <a:gd name="T60" fmla="*/ 568 w 688"/>
                  <a:gd name="T61" fmla="*/ 3219 h 4316"/>
                  <a:gd name="T62" fmla="*/ 628 w 688"/>
                  <a:gd name="T63" fmla="*/ 2937 h 4316"/>
                  <a:gd name="T64" fmla="*/ 670 w 688"/>
                  <a:gd name="T65" fmla="*/ 2656 h 4316"/>
                  <a:gd name="T66" fmla="*/ 688 w 688"/>
                  <a:gd name="T67" fmla="*/ 2368 h 4316"/>
                  <a:gd name="T68" fmla="*/ 688 w 688"/>
                  <a:gd name="T69" fmla="*/ 2086 h 4316"/>
                  <a:gd name="T70" fmla="*/ 688 w 688"/>
                  <a:gd name="T71" fmla="*/ 2086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>
                  <a:gd name="T0" fmla="*/ 855 w 861"/>
                  <a:gd name="T1" fmla="*/ 2128 h 4316"/>
                  <a:gd name="T2" fmla="*/ 831 w 861"/>
                  <a:gd name="T3" fmla="*/ 1834 h 4316"/>
                  <a:gd name="T4" fmla="*/ 808 w 861"/>
                  <a:gd name="T5" fmla="*/ 1684 h 4316"/>
                  <a:gd name="T6" fmla="*/ 784 w 861"/>
                  <a:gd name="T7" fmla="*/ 1541 h 4316"/>
                  <a:gd name="T8" fmla="*/ 748 w 861"/>
                  <a:gd name="T9" fmla="*/ 1397 h 4316"/>
                  <a:gd name="T10" fmla="*/ 712 w 861"/>
                  <a:gd name="T11" fmla="*/ 1253 h 4316"/>
                  <a:gd name="T12" fmla="*/ 664 w 861"/>
                  <a:gd name="T13" fmla="*/ 1115 h 4316"/>
                  <a:gd name="T14" fmla="*/ 610 w 861"/>
                  <a:gd name="T15" fmla="*/ 977 h 4316"/>
                  <a:gd name="T16" fmla="*/ 491 w 861"/>
                  <a:gd name="T17" fmla="*/ 719 h 4316"/>
                  <a:gd name="T18" fmla="*/ 353 w 861"/>
                  <a:gd name="T19" fmla="*/ 468 h 4316"/>
                  <a:gd name="T20" fmla="*/ 192 w 861"/>
                  <a:gd name="T21" fmla="*/ 228 h 4316"/>
                  <a:gd name="T22" fmla="*/ 12 w 861"/>
                  <a:gd name="T23" fmla="*/ 0 h 4316"/>
                  <a:gd name="T24" fmla="*/ 0 w 861"/>
                  <a:gd name="T25" fmla="*/ 0 h 4316"/>
                  <a:gd name="T26" fmla="*/ 180 w 861"/>
                  <a:gd name="T27" fmla="*/ 228 h 4316"/>
                  <a:gd name="T28" fmla="*/ 341 w 861"/>
                  <a:gd name="T29" fmla="*/ 468 h 4316"/>
                  <a:gd name="T30" fmla="*/ 479 w 861"/>
                  <a:gd name="T31" fmla="*/ 719 h 4316"/>
                  <a:gd name="T32" fmla="*/ 598 w 861"/>
                  <a:gd name="T33" fmla="*/ 983 h 4316"/>
                  <a:gd name="T34" fmla="*/ 652 w 861"/>
                  <a:gd name="T35" fmla="*/ 1121 h 4316"/>
                  <a:gd name="T36" fmla="*/ 700 w 861"/>
                  <a:gd name="T37" fmla="*/ 1259 h 4316"/>
                  <a:gd name="T38" fmla="*/ 736 w 861"/>
                  <a:gd name="T39" fmla="*/ 1403 h 4316"/>
                  <a:gd name="T40" fmla="*/ 772 w 861"/>
                  <a:gd name="T41" fmla="*/ 1547 h 4316"/>
                  <a:gd name="T42" fmla="*/ 802 w 861"/>
                  <a:gd name="T43" fmla="*/ 1690 h 4316"/>
                  <a:gd name="T44" fmla="*/ 819 w 861"/>
                  <a:gd name="T45" fmla="*/ 1834 h 4316"/>
                  <a:gd name="T46" fmla="*/ 837 w 861"/>
                  <a:gd name="T47" fmla="*/ 1984 h 4316"/>
                  <a:gd name="T48" fmla="*/ 843 w 861"/>
                  <a:gd name="T49" fmla="*/ 2128 h 4316"/>
                  <a:gd name="T50" fmla="*/ 849 w 861"/>
                  <a:gd name="T51" fmla="*/ 2278 h 4316"/>
                  <a:gd name="T52" fmla="*/ 843 w 861"/>
                  <a:gd name="T53" fmla="*/ 2428 h 4316"/>
                  <a:gd name="T54" fmla="*/ 831 w 861"/>
                  <a:gd name="T55" fmla="*/ 2572 h 4316"/>
                  <a:gd name="T56" fmla="*/ 819 w 861"/>
                  <a:gd name="T57" fmla="*/ 2721 h 4316"/>
                  <a:gd name="T58" fmla="*/ 796 w 861"/>
                  <a:gd name="T59" fmla="*/ 2865 h 4316"/>
                  <a:gd name="T60" fmla="*/ 766 w 861"/>
                  <a:gd name="T61" fmla="*/ 3015 h 4316"/>
                  <a:gd name="T62" fmla="*/ 724 w 861"/>
                  <a:gd name="T63" fmla="*/ 3159 h 4316"/>
                  <a:gd name="T64" fmla="*/ 682 w 861"/>
                  <a:gd name="T65" fmla="*/ 3303 h 4316"/>
                  <a:gd name="T66" fmla="*/ 586 w 861"/>
                  <a:gd name="T67" fmla="*/ 3567 h 4316"/>
                  <a:gd name="T68" fmla="*/ 473 w 861"/>
                  <a:gd name="T69" fmla="*/ 3824 h 4316"/>
                  <a:gd name="T70" fmla="*/ 335 w 861"/>
                  <a:gd name="T71" fmla="*/ 4076 h 4316"/>
                  <a:gd name="T72" fmla="*/ 180 w 861"/>
                  <a:gd name="T73" fmla="*/ 4316 h 4316"/>
                  <a:gd name="T74" fmla="*/ 192 w 861"/>
                  <a:gd name="T75" fmla="*/ 4316 h 4316"/>
                  <a:gd name="T76" fmla="*/ 347 w 861"/>
                  <a:gd name="T77" fmla="*/ 4076 h 4316"/>
                  <a:gd name="T78" fmla="*/ 485 w 861"/>
                  <a:gd name="T79" fmla="*/ 3824 h 4316"/>
                  <a:gd name="T80" fmla="*/ 598 w 861"/>
                  <a:gd name="T81" fmla="*/ 3573 h 4316"/>
                  <a:gd name="T82" fmla="*/ 694 w 861"/>
                  <a:gd name="T83" fmla="*/ 3309 h 4316"/>
                  <a:gd name="T84" fmla="*/ 736 w 861"/>
                  <a:gd name="T85" fmla="*/ 3165 h 4316"/>
                  <a:gd name="T86" fmla="*/ 778 w 861"/>
                  <a:gd name="T87" fmla="*/ 3021 h 4316"/>
                  <a:gd name="T88" fmla="*/ 808 w 861"/>
                  <a:gd name="T89" fmla="*/ 2871 h 4316"/>
                  <a:gd name="T90" fmla="*/ 831 w 861"/>
                  <a:gd name="T91" fmla="*/ 2727 h 4316"/>
                  <a:gd name="T92" fmla="*/ 843 w 861"/>
                  <a:gd name="T93" fmla="*/ 2578 h 4316"/>
                  <a:gd name="T94" fmla="*/ 855 w 861"/>
                  <a:gd name="T95" fmla="*/ 2428 h 4316"/>
                  <a:gd name="T96" fmla="*/ 861 w 861"/>
                  <a:gd name="T97" fmla="*/ 2278 h 4316"/>
                  <a:gd name="T98" fmla="*/ 855 w 861"/>
                  <a:gd name="T99" fmla="*/ 2128 h 4316"/>
                  <a:gd name="T100" fmla="*/ 855 w 861"/>
                  <a:gd name="T101" fmla="*/ 212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>
                  <a:gd name="T0" fmla="*/ 18 w 149"/>
                  <a:gd name="T1" fmla="*/ 1942 h 4316"/>
                  <a:gd name="T2" fmla="*/ 30 w 149"/>
                  <a:gd name="T3" fmla="*/ 1630 h 4316"/>
                  <a:gd name="T4" fmla="*/ 42 w 149"/>
                  <a:gd name="T5" fmla="*/ 1331 h 4316"/>
                  <a:gd name="T6" fmla="*/ 59 w 149"/>
                  <a:gd name="T7" fmla="*/ 1055 h 4316"/>
                  <a:gd name="T8" fmla="*/ 77 w 149"/>
                  <a:gd name="T9" fmla="*/ 791 h 4316"/>
                  <a:gd name="T10" fmla="*/ 83 w 149"/>
                  <a:gd name="T11" fmla="*/ 671 h 4316"/>
                  <a:gd name="T12" fmla="*/ 95 w 149"/>
                  <a:gd name="T13" fmla="*/ 557 h 4316"/>
                  <a:gd name="T14" fmla="*/ 107 w 149"/>
                  <a:gd name="T15" fmla="*/ 444 h 4316"/>
                  <a:gd name="T16" fmla="*/ 113 w 149"/>
                  <a:gd name="T17" fmla="*/ 342 h 4316"/>
                  <a:gd name="T18" fmla="*/ 125 w 149"/>
                  <a:gd name="T19" fmla="*/ 246 h 4316"/>
                  <a:gd name="T20" fmla="*/ 131 w 149"/>
                  <a:gd name="T21" fmla="*/ 156 h 4316"/>
                  <a:gd name="T22" fmla="*/ 143 w 149"/>
                  <a:gd name="T23" fmla="*/ 72 h 4316"/>
                  <a:gd name="T24" fmla="*/ 149 w 149"/>
                  <a:gd name="T25" fmla="*/ 0 h 4316"/>
                  <a:gd name="T26" fmla="*/ 137 w 149"/>
                  <a:gd name="T27" fmla="*/ 0 h 4316"/>
                  <a:gd name="T28" fmla="*/ 131 w 149"/>
                  <a:gd name="T29" fmla="*/ 72 h 4316"/>
                  <a:gd name="T30" fmla="*/ 119 w 149"/>
                  <a:gd name="T31" fmla="*/ 156 h 4316"/>
                  <a:gd name="T32" fmla="*/ 113 w 149"/>
                  <a:gd name="T33" fmla="*/ 246 h 4316"/>
                  <a:gd name="T34" fmla="*/ 101 w 149"/>
                  <a:gd name="T35" fmla="*/ 342 h 4316"/>
                  <a:gd name="T36" fmla="*/ 95 w 149"/>
                  <a:gd name="T37" fmla="*/ 444 h 4316"/>
                  <a:gd name="T38" fmla="*/ 83 w 149"/>
                  <a:gd name="T39" fmla="*/ 557 h 4316"/>
                  <a:gd name="T40" fmla="*/ 71 w 149"/>
                  <a:gd name="T41" fmla="*/ 671 h 4316"/>
                  <a:gd name="T42" fmla="*/ 65 w 149"/>
                  <a:gd name="T43" fmla="*/ 791 h 4316"/>
                  <a:gd name="T44" fmla="*/ 48 w 149"/>
                  <a:gd name="T45" fmla="*/ 1055 h 4316"/>
                  <a:gd name="T46" fmla="*/ 30 w 149"/>
                  <a:gd name="T47" fmla="*/ 1331 h 4316"/>
                  <a:gd name="T48" fmla="*/ 18 w 149"/>
                  <a:gd name="T49" fmla="*/ 1630 h 4316"/>
                  <a:gd name="T50" fmla="*/ 6 w 149"/>
                  <a:gd name="T51" fmla="*/ 1942 h 4316"/>
                  <a:gd name="T52" fmla="*/ 0 w 149"/>
                  <a:gd name="T53" fmla="*/ 2278 h 4316"/>
                  <a:gd name="T54" fmla="*/ 6 w 149"/>
                  <a:gd name="T55" fmla="*/ 2602 h 4316"/>
                  <a:gd name="T56" fmla="*/ 12 w 149"/>
                  <a:gd name="T57" fmla="*/ 2919 h 4316"/>
                  <a:gd name="T58" fmla="*/ 24 w 149"/>
                  <a:gd name="T59" fmla="*/ 3219 h 4316"/>
                  <a:gd name="T60" fmla="*/ 36 w 149"/>
                  <a:gd name="T61" fmla="*/ 3513 h 4316"/>
                  <a:gd name="T62" fmla="*/ 59 w 149"/>
                  <a:gd name="T63" fmla="*/ 3794 h 4316"/>
                  <a:gd name="T64" fmla="*/ 89 w 149"/>
                  <a:gd name="T65" fmla="*/ 4058 h 4316"/>
                  <a:gd name="T66" fmla="*/ 125 w 149"/>
                  <a:gd name="T67" fmla="*/ 4316 h 4316"/>
                  <a:gd name="T68" fmla="*/ 137 w 149"/>
                  <a:gd name="T69" fmla="*/ 4316 h 4316"/>
                  <a:gd name="T70" fmla="*/ 101 w 149"/>
                  <a:gd name="T71" fmla="*/ 4058 h 4316"/>
                  <a:gd name="T72" fmla="*/ 71 w 149"/>
                  <a:gd name="T73" fmla="*/ 3794 h 4316"/>
                  <a:gd name="T74" fmla="*/ 48 w 149"/>
                  <a:gd name="T75" fmla="*/ 3513 h 4316"/>
                  <a:gd name="T76" fmla="*/ 36 w 149"/>
                  <a:gd name="T77" fmla="*/ 3225 h 4316"/>
                  <a:gd name="T78" fmla="*/ 24 w 149"/>
                  <a:gd name="T79" fmla="*/ 2919 h 4316"/>
                  <a:gd name="T80" fmla="*/ 18 w 149"/>
                  <a:gd name="T81" fmla="*/ 2608 h 4316"/>
                  <a:gd name="T82" fmla="*/ 12 w 149"/>
                  <a:gd name="T83" fmla="*/ 2278 h 4316"/>
                  <a:gd name="T84" fmla="*/ 18 w 149"/>
                  <a:gd name="T85" fmla="*/ 1942 h 4316"/>
                  <a:gd name="T86" fmla="*/ 18 w 149"/>
                  <a:gd name="T87" fmla="*/ 1942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>
                  <a:gd name="T0" fmla="*/ 18 w 299"/>
                  <a:gd name="T1" fmla="*/ 2062 h 4316"/>
                  <a:gd name="T2" fmla="*/ 30 w 299"/>
                  <a:gd name="T3" fmla="*/ 1750 h 4316"/>
                  <a:gd name="T4" fmla="*/ 54 w 299"/>
                  <a:gd name="T5" fmla="*/ 1451 h 4316"/>
                  <a:gd name="T6" fmla="*/ 84 w 299"/>
                  <a:gd name="T7" fmla="*/ 1169 h 4316"/>
                  <a:gd name="T8" fmla="*/ 126 w 299"/>
                  <a:gd name="T9" fmla="*/ 899 h 4316"/>
                  <a:gd name="T10" fmla="*/ 162 w 299"/>
                  <a:gd name="T11" fmla="*/ 641 h 4316"/>
                  <a:gd name="T12" fmla="*/ 209 w 299"/>
                  <a:gd name="T13" fmla="*/ 408 h 4316"/>
                  <a:gd name="T14" fmla="*/ 251 w 299"/>
                  <a:gd name="T15" fmla="*/ 192 h 4316"/>
                  <a:gd name="T16" fmla="*/ 299 w 299"/>
                  <a:gd name="T17" fmla="*/ 0 h 4316"/>
                  <a:gd name="T18" fmla="*/ 287 w 299"/>
                  <a:gd name="T19" fmla="*/ 0 h 4316"/>
                  <a:gd name="T20" fmla="*/ 239 w 299"/>
                  <a:gd name="T21" fmla="*/ 192 h 4316"/>
                  <a:gd name="T22" fmla="*/ 198 w 299"/>
                  <a:gd name="T23" fmla="*/ 408 h 4316"/>
                  <a:gd name="T24" fmla="*/ 156 w 299"/>
                  <a:gd name="T25" fmla="*/ 641 h 4316"/>
                  <a:gd name="T26" fmla="*/ 114 w 299"/>
                  <a:gd name="T27" fmla="*/ 899 h 4316"/>
                  <a:gd name="T28" fmla="*/ 78 w 299"/>
                  <a:gd name="T29" fmla="*/ 1169 h 4316"/>
                  <a:gd name="T30" fmla="*/ 48 w 299"/>
                  <a:gd name="T31" fmla="*/ 1451 h 4316"/>
                  <a:gd name="T32" fmla="*/ 24 w 299"/>
                  <a:gd name="T33" fmla="*/ 1750 h 4316"/>
                  <a:gd name="T34" fmla="*/ 6 w 299"/>
                  <a:gd name="T35" fmla="*/ 2062 h 4316"/>
                  <a:gd name="T36" fmla="*/ 0 w 299"/>
                  <a:gd name="T37" fmla="*/ 2374 h 4316"/>
                  <a:gd name="T38" fmla="*/ 12 w 299"/>
                  <a:gd name="T39" fmla="*/ 2674 h 4316"/>
                  <a:gd name="T40" fmla="*/ 30 w 299"/>
                  <a:gd name="T41" fmla="*/ 2973 h 4316"/>
                  <a:gd name="T42" fmla="*/ 54 w 299"/>
                  <a:gd name="T43" fmla="*/ 3255 h 4316"/>
                  <a:gd name="T44" fmla="*/ 96 w 299"/>
                  <a:gd name="T45" fmla="*/ 3537 h 4316"/>
                  <a:gd name="T46" fmla="*/ 144 w 299"/>
                  <a:gd name="T47" fmla="*/ 3806 h 4316"/>
                  <a:gd name="T48" fmla="*/ 203 w 299"/>
                  <a:gd name="T49" fmla="*/ 4064 h 4316"/>
                  <a:gd name="T50" fmla="*/ 275 w 299"/>
                  <a:gd name="T51" fmla="*/ 4316 h 4316"/>
                  <a:gd name="T52" fmla="*/ 287 w 299"/>
                  <a:gd name="T53" fmla="*/ 4316 h 4316"/>
                  <a:gd name="T54" fmla="*/ 215 w 299"/>
                  <a:gd name="T55" fmla="*/ 4064 h 4316"/>
                  <a:gd name="T56" fmla="*/ 156 w 299"/>
                  <a:gd name="T57" fmla="*/ 3806 h 4316"/>
                  <a:gd name="T58" fmla="*/ 108 w 299"/>
                  <a:gd name="T59" fmla="*/ 3537 h 4316"/>
                  <a:gd name="T60" fmla="*/ 66 w 299"/>
                  <a:gd name="T61" fmla="*/ 3261 h 4316"/>
                  <a:gd name="T62" fmla="*/ 42 w 299"/>
                  <a:gd name="T63" fmla="*/ 2973 h 4316"/>
                  <a:gd name="T64" fmla="*/ 24 w 299"/>
                  <a:gd name="T65" fmla="*/ 2680 h 4316"/>
                  <a:gd name="T66" fmla="*/ 12 w 299"/>
                  <a:gd name="T67" fmla="*/ 2374 h 4316"/>
                  <a:gd name="T68" fmla="*/ 18 w 299"/>
                  <a:gd name="T69" fmla="*/ 2062 h 4316"/>
                  <a:gd name="T70" fmla="*/ 18 w 299"/>
                  <a:gd name="T71" fmla="*/ 2062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>
                  <a:gd name="T0" fmla="*/ 424 w 424"/>
                  <a:gd name="T1" fmla="*/ 0 h 4316"/>
                  <a:gd name="T2" fmla="*/ 412 w 424"/>
                  <a:gd name="T3" fmla="*/ 0 h 4316"/>
                  <a:gd name="T4" fmla="*/ 316 w 424"/>
                  <a:gd name="T5" fmla="*/ 222 h 4316"/>
                  <a:gd name="T6" fmla="*/ 239 w 424"/>
                  <a:gd name="T7" fmla="*/ 462 h 4316"/>
                  <a:gd name="T8" fmla="*/ 167 w 424"/>
                  <a:gd name="T9" fmla="*/ 707 h 4316"/>
                  <a:gd name="T10" fmla="*/ 107 w 424"/>
                  <a:gd name="T11" fmla="*/ 971 h 4316"/>
                  <a:gd name="T12" fmla="*/ 65 w 424"/>
                  <a:gd name="T13" fmla="*/ 1247 h 4316"/>
                  <a:gd name="T14" fmla="*/ 29 w 424"/>
                  <a:gd name="T15" fmla="*/ 1529 h 4316"/>
                  <a:gd name="T16" fmla="*/ 6 w 424"/>
                  <a:gd name="T17" fmla="*/ 1822 h 4316"/>
                  <a:gd name="T18" fmla="*/ 0 w 424"/>
                  <a:gd name="T19" fmla="*/ 2122 h 4316"/>
                  <a:gd name="T20" fmla="*/ 6 w 424"/>
                  <a:gd name="T21" fmla="*/ 2404 h 4316"/>
                  <a:gd name="T22" fmla="*/ 24 w 424"/>
                  <a:gd name="T23" fmla="*/ 2686 h 4316"/>
                  <a:gd name="T24" fmla="*/ 47 w 424"/>
                  <a:gd name="T25" fmla="*/ 2961 h 4316"/>
                  <a:gd name="T26" fmla="*/ 89 w 424"/>
                  <a:gd name="T27" fmla="*/ 3243 h 4316"/>
                  <a:gd name="T28" fmla="*/ 137 w 424"/>
                  <a:gd name="T29" fmla="*/ 3519 h 4316"/>
                  <a:gd name="T30" fmla="*/ 197 w 424"/>
                  <a:gd name="T31" fmla="*/ 3788 h 4316"/>
                  <a:gd name="T32" fmla="*/ 269 w 424"/>
                  <a:gd name="T33" fmla="*/ 4058 h 4316"/>
                  <a:gd name="T34" fmla="*/ 346 w 424"/>
                  <a:gd name="T35" fmla="*/ 4316 h 4316"/>
                  <a:gd name="T36" fmla="*/ 358 w 424"/>
                  <a:gd name="T37" fmla="*/ 4316 h 4316"/>
                  <a:gd name="T38" fmla="*/ 281 w 424"/>
                  <a:gd name="T39" fmla="*/ 4058 h 4316"/>
                  <a:gd name="T40" fmla="*/ 209 w 424"/>
                  <a:gd name="T41" fmla="*/ 3788 h 4316"/>
                  <a:gd name="T42" fmla="*/ 149 w 424"/>
                  <a:gd name="T43" fmla="*/ 3519 h 4316"/>
                  <a:gd name="T44" fmla="*/ 101 w 424"/>
                  <a:gd name="T45" fmla="*/ 3243 h 4316"/>
                  <a:gd name="T46" fmla="*/ 59 w 424"/>
                  <a:gd name="T47" fmla="*/ 2961 h 4316"/>
                  <a:gd name="T48" fmla="*/ 35 w 424"/>
                  <a:gd name="T49" fmla="*/ 2686 h 4316"/>
                  <a:gd name="T50" fmla="*/ 18 w 424"/>
                  <a:gd name="T51" fmla="*/ 2404 h 4316"/>
                  <a:gd name="T52" fmla="*/ 12 w 424"/>
                  <a:gd name="T53" fmla="*/ 2122 h 4316"/>
                  <a:gd name="T54" fmla="*/ 18 w 424"/>
                  <a:gd name="T55" fmla="*/ 1822 h 4316"/>
                  <a:gd name="T56" fmla="*/ 41 w 424"/>
                  <a:gd name="T57" fmla="*/ 1529 h 4316"/>
                  <a:gd name="T58" fmla="*/ 71 w 424"/>
                  <a:gd name="T59" fmla="*/ 1247 h 4316"/>
                  <a:gd name="T60" fmla="*/ 119 w 424"/>
                  <a:gd name="T61" fmla="*/ 971 h 4316"/>
                  <a:gd name="T62" fmla="*/ 179 w 424"/>
                  <a:gd name="T63" fmla="*/ 707 h 4316"/>
                  <a:gd name="T64" fmla="*/ 245 w 424"/>
                  <a:gd name="T65" fmla="*/ 462 h 4316"/>
                  <a:gd name="T66" fmla="*/ 328 w 424"/>
                  <a:gd name="T67" fmla="*/ 222 h 4316"/>
                  <a:gd name="T68" fmla="*/ 424 w 424"/>
                  <a:gd name="T69" fmla="*/ 0 h 4316"/>
                  <a:gd name="T70" fmla="*/ 424 w 424"/>
                  <a:gd name="T71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>
                  <a:gd name="T0" fmla="*/ 12 w 574"/>
                  <a:gd name="T1" fmla="*/ 2146 h 4316"/>
                  <a:gd name="T2" fmla="*/ 24 w 574"/>
                  <a:gd name="T3" fmla="*/ 1846 h 4316"/>
                  <a:gd name="T4" fmla="*/ 54 w 574"/>
                  <a:gd name="T5" fmla="*/ 1559 h 4316"/>
                  <a:gd name="T6" fmla="*/ 96 w 574"/>
                  <a:gd name="T7" fmla="*/ 1277 h 4316"/>
                  <a:gd name="T8" fmla="*/ 162 w 574"/>
                  <a:gd name="T9" fmla="*/ 1001 h 4316"/>
                  <a:gd name="T10" fmla="*/ 239 w 574"/>
                  <a:gd name="T11" fmla="*/ 731 h 4316"/>
                  <a:gd name="T12" fmla="*/ 335 w 574"/>
                  <a:gd name="T13" fmla="*/ 480 h 4316"/>
                  <a:gd name="T14" fmla="*/ 449 w 574"/>
                  <a:gd name="T15" fmla="*/ 234 h 4316"/>
                  <a:gd name="T16" fmla="*/ 574 w 574"/>
                  <a:gd name="T17" fmla="*/ 0 h 4316"/>
                  <a:gd name="T18" fmla="*/ 562 w 574"/>
                  <a:gd name="T19" fmla="*/ 0 h 4316"/>
                  <a:gd name="T20" fmla="*/ 437 w 574"/>
                  <a:gd name="T21" fmla="*/ 234 h 4316"/>
                  <a:gd name="T22" fmla="*/ 323 w 574"/>
                  <a:gd name="T23" fmla="*/ 480 h 4316"/>
                  <a:gd name="T24" fmla="*/ 227 w 574"/>
                  <a:gd name="T25" fmla="*/ 737 h 4316"/>
                  <a:gd name="T26" fmla="*/ 150 w 574"/>
                  <a:gd name="T27" fmla="*/ 1001 h 4316"/>
                  <a:gd name="T28" fmla="*/ 84 w 574"/>
                  <a:gd name="T29" fmla="*/ 1277 h 4316"/>
                  <a:gd name="T30" fmla="*/ 42 w 574"/>
                  <a:gd name="T31" fmla="*/ 1559 h 4316"/>
                  <a:gd name="T32" fmla="*/ 12 w 574"/>
                  <a:gd name="T33" fmla="*/ 1852 h 4316"/>
                  <a:gd name="T34" fmla="*/ 0 w 574"/>
                  <a:gd name="T35" fmla="*/ 2146 h 4316"/>
                  <a:gd name="T36" fmla="*/ 6 w 574"/>
                  <a:gd name="T37" fmla="*/ 2434 h 4316"/>
                  <a:gd name="T38" fmla="*/ 30 w 574"/>
                  <a:gd name="T39" fmla="*/ 2715 h 4316"/>
                  <a:gd name="T40" fmla="*/ 66 w 574"/>
                  <a:gd name="T41" fmla="*/ 2997 h 4316"/>
                  <a:gd name="T42" fmla="*/ 120 w 574"/>
                  <a:gd name="T43" fmla="*/ 3273 h 4316"/>
                  <a:gd name="T44" fmla="*/ 191 w 574"/>
                  <a:gd name="T45" fmla="*/ 3549 h 4316"/>
                  <a:gd name="T46" fmla="*/ 275 w 574"/>
                  <a:gd name="T47" fmla="*/ 3812 h 4316"/>
                  <a:gd name="T48" fmla="*/ 371 w 574"/>
                  <a:gd name="T49" fmla="*/ 4070 h 4316"/>
                  <a:gd name="T50" fmla="*/ 484 w 574"/>
                  <a:gd name="T51" fmla="*/ 4316 h 4316"/>
                  <a:gd name="T52" fmla="*/ 496 w 574"/>
                  <a:gd name="T53" fmla="*/ 4316 h 4316"/>
                  <a:gd name="T54" fmla="*/ 383 w 574"/>
                  <a:gd name="T55" fmla="*/ 4070 h 4316"/>
                  <a:gd name="T56" fmla="*/ 287 w 574"/>
                  <a:gd name="T57" fmla="*/ 3812 h 4316"/>
                  <a:gd name="T58" fmla="*/ 203 w 574"/>
                  <a:gd name="T59" fmla="*/ 3549 h 4316"/>
                  <a:gd name="T60" fmla="*/ 132 w 574"/>
                  <a:gd name="T61" fmla="*/ 3273 h 4316"/>
                  <a:gd name="T62" fmla="*/ 78 w 574"/>
                  <a:gd name="T63" fmla="*/ 2997 h 4316"/>
                  <a:gd name="T64" fmla="*/ 42 w 574"/>
                  <a:gd name="T65" fmla="*/ 2715 h 4316"/>
                  <a:gd name="T66" fmla="*/ 18 w 574"/>
                  <a:gd name="T67" fmla="*/ 2434 h 4316"/>
                  <a:gd name="T68" fmla="*/ 12 w 574"/>
                  <a:gd name="T69" fmla="*/ 2146 h 4316"/>
                  <a:gd name="T70" fmla="*/ 12 w 574"/>
                  <a:gd name="T71" fmla="*/ 2146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>
                  <a:gd name="T0" fmla="*/ 12 w 735"/>
                  <a:gd name="T1" fmla="*/ 2098 h 4316"/>
                  <a:gd name="T2" fmla="*/ 29 w 735"/>
                  <a:gd name="T3" fmla="*/ 1798 h 4316"/>
                  <a:gd name="T4" fmla="*/ 71 w 735"/>
                  <a:gd name="T5" fmla="*/ 1505 h 4316"/>
                  <a:gd name="T6" fmla="*/ 131 w 735"/>
                  <a:gd name="T7" fmla="*/ 1223 h 4316"/>
                  <a:gd name="T8" fmla="*/ 215 w 735"/>
                  <a:gd name="T9" fmla="*/ 941 h 4316"/>
                  <a:gd name="T10" fmla="*/ 316 w 735"/>
                  <a:gd name="T11" fmla="*/ 689 h 4316"/>
                  <a:gd name="T12" fmla="*/ 442 w 735"/>
                  <a:gd name="T13" fmla="*/ 444 h 4316"/>
                  <a:gd name="T14" fmla="*/ 580 w 735"/>
                  <a:gd name="T15" fmla="*/ 216 h 4316"/>
                  <a:gd name="T16" fmla="*/ 735 w 735"/>
                  <a:gd name="T17" fmla="*/ 0 h 4316"/>
                  <a:gd name="T18" fmla="*/ 723 w 735"/>
                  <a:gd name="T19" fmla="*/ 0 h 4316"/>
                  <a:gd name="T20" fmla="*/ 568 w 735"/>
                  <a:gd name="T21" fmla="*/ 210 h 4316"/>
                  <a:gd name="T22" fmla="*/ 430 w 735"/>
                  <a:gd name="T23" fmla="*/ 438 h 4316"/>
                  <a:gd name="T24" fmla="*/ 311 w 735"/>
                  <a:gd name="T25" fmla="*/ 683 h 4316"/>
                  <a:gd name="T26" fmla="*/ 209 w 735"/>
                  <a:gd name="T27" fmla="*/ 941 h 4316"/>
                  <a:gd name="T28" fmla="*/ 125 w 735"/>
                  <a:gd name="T29" fmla="*/ 1217 h 4316"/>
                  <a:gd name="T30" fmla="*/ 59 w 735"/>
                  <a:gd name="T31" fmla="*/ 1505 h 4316"/>
                  <a:gd name="T32" fmla="*/ 18 w 735"/>
                  <a:gd name="T33" fmla="*/ 1798 h 4316"/>
                  <a:gd name="T34" fmla="*/ 0 w 735"/>
                  <a:gd name="T35" fmla="*/ 2098 h 4316"/>
                  <a:gd name="T36" fmla="*/ 6 w 735"/>
                  <a:gd name="T37" fmla="*/ 2404 h 4316"/>
                  <a:gd name="T38" fmla="*/ 29 w 735"/>
                  <a:gd name="T39" fmla="*/ 2709 h 4316"/>
                  <a:gd name="T40" fmla="*/ 77 w 735"/>
                  <a:gd name="T41" fmla="*/ 3015 h 4316"/>
                  <a:gd name="T42" fmla="*/ 149 w 735"/>
                  <a:gd name="T43" fmla="*/ 3315 h 4316"/>
                  <a:gd name="T44" fmla="*/ 227 w 735"/>
                  <a:gd name="T45" fmla="*/ 3573 h 4316"/>
                  <a:gd name="T46" fmla="*/ 316 w 735"/>
                  <a:gd name="T47" fmla="*/ 3824 h 4316"/>
                  <a:gd name="T48" fmla="*/ 424 w 735"/>
                  <a:gd name="T49" fmla="*/ 4076 h 4316"/>
                  <a:gd name="T50" fmla="*/ 544 w 735"/>
                  <a:gd name="T51" fmla="*/ 4316 h 4316"/>
                  <a:gd name="T52" fmla="*/ 556 w 735"/>
                  <a:gd name="T53" fmla="*/ 4316 h 4316"/>
                  <a:gd name="T54" fmla="*/ 436 w 735"/>
                  <a:gd name="T55" fmla="*/ 4076 h 4316"/>
                  <a:gd name="T56" fmla="*/ 328 w 735"/>
                  <a:gd name="T57" fmla="*/ 3824 h 4316"/>
                  <a:gd name="T58" fmla="*/ 239 w 735"/>
                  <a:gd name="T59" fmla="*/ 3573 h 4316"/>
                  <a:gd name="T60" fmla="*/ 161 w 735"/>
                  <a:gd name="T61" fmla="*/ 3315 h 4316"/>
                  <a:gd name="T62" fmla="*/ 89 w 735"/>
                  <a:gd name="T63" fmla="*/ 3015 h 4316"/>
                  <a:gd name="T64" fmla="*/ 41 w 735"/>
                  <a:gd name="T65" fmla="*/ 2709 h 4316"/>
                  <a:gd name="T66" fmla="*/ 18 w 735"/>
                  <a:gd name="T67" fmla="*/ 2404 h 4316"/>
                  <a:gd name="T68" fmla="*/ 12 w 735"/>
                  <a:gd name="T69" fmla="*/ 2098 h 4316"/>
                  <a:gd name="T70" fmla="*/ 12 w 735"/>
                  <a:gd name="T71" fmla="*/ 209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>
                  <a:gd name="T0" fmla="*/ 18 w 837"/>
                  <a:gd name="T1" fmla="*/ 1948 h 4316"/>
                  <a:gd name="T2" fmla="*/ 48 w 837"/>
                  <a:gd name="T3" fmla="*/ 1708 h 4316"/>
                  <a:gd name="T4" fmla="*/ 96 w 837"/>
                  <a:gd name="T5" fmla="*/ 1475 h 4316"/>
                  <a:gd name="T6" fmla="*/ 161 w 837"/>
                  <a:gd name="T7" fmla="*/ 1235 h 4316"/>
                  <a:gd name="T8" fmla="*/ 251 w 837"/>
                  <a:gd name="T9" fmla="*/ 995 h 4316"/>
                  <a:gd name="T10" fmla="*/ 365 w 837"/>
                  <a:gd name="T11" fmla="*/ 755 h 4316"/>
                  <a:gd name="T12" fmla="*/ 496 w 837"/>
                  <a:gd name="T13" fmla="*/ 510 h 4316"/>
                  <a:gd name="T14" fmla="*/ 658 w 837"/>
                  <a:gd name="T15" fmla="*/ 258 h 4316"/>
                  <a:gd name="T16" fmla="*/ 741 w 837"/>
                  <a:gd name="T17" fmla="*/ 132 h 4316"/>
                  <a:gd name="T18" fmla="*/ 837 w 837"/>
                  <a:gd name="T19" fmla="*/ 0 h 4316"/>
                  <a:gd name="T20" fmla="*/ 825 w 837"/>
                  <a:gd name="T21" fmla="*/ 0 h 4316"/>
                  <a:gd name="T22" fmla="*/ 729 w 837"/>
                  <a:gd name="T23" fmla="*/ 132 h 4316"/>
                  <a:gd name="T24" fmla="*/ 640 w 837"/>
                  <a:gd name="T25" fmla="*/ 258 h 4316"/>
                  <a:gd name="T26" fmla="*/ 562 w 837"/>
                  <a:gd name="T27" fmla="*/ 384 h 4316"/>
                  <a:gd name="T28" fmla="*/ 484 w 837"/>
                  <a:gd name="T29" fmla="*/ 510 h 4316"/>
                  <a:gd name="T30" fmla="*/ 353 w 837"/>
                  <a:gd name="T31" fmla="*/ 755 h 4316"/>
                  <a:gd name="T32" fmla="*/ 239 w 837"/>
                  <a:gd name="T33" fmla="*/ 995 h 4316"/>
                  <a:gd name="T34" fmla="*/ 150 w 837"/>
                  <a:gd name="T35" fmla="*/ 1235 h 4316"/>
                  <a:gd name="T36" fmla="*/ 84 w 837"/>
                  <a:gd name="T37" fmla="*/ 1469 h 4316"/>
                  <a:gd name="T38" fmla="*/ 36 w 837"/>
                  <a:gd name="T39" fmla="*/ 1702 h 4316"/>
                  <a:gd name="T40" fmla="*/ 6 w 837"/>
                  <a:gd name="T41" fmla="*/ 1942 h 4316"/>
                  <a:gd name="T42" fmla="*/ 0 w 837"/>
                  <a:gd name="T43" fmla="*/ 2200 h 4316"/>
                  <a:gd name="T44" fmla="*/ 12 w 837"/>
                  <a:gd name="T45" fmla="*/ 2470 h 4316"/>
                  <a:gd name="T46" fmla="*/ 48 w 837"/>
                  <a:gd name="T47" fmla="*/ 2739 h 4316"/>
                  <a:gd name="T48" fmla="*/ 114 w 837"/>
                  <a:gd name="T49" fmla="*/ 3027 h 4316"/>
                  <a:gd name="T50" fmla="*/ 150 w 837"/>
                  <a:gd name="T51" fmla="*/ 3171 h 4316"/>
                  <a:gd name="T52" fmla="*/ 197 w 837"/>
                  <a:gd name="T53" fmla="*/ 3321 h 4316"/>
                  <a:gd name="T54" fmla="*/ 245 w 837"/>
                  <a:gd name="T55" fmla="*/ 3477 h 4316"/>
                  <a:gd name="T56" fmla="*/ 305 w 837"/>
                  <a:gd name="T57" fmla="*/ 3639 h 4316"/>
                  <a:gd name="T58" fmla="*/ 365 w 837"/>
                  <a:gd name="T59" fmla="*/ 3800 h 4316"/>
                  <a:gd name="T60" fmla="*/ 437 w 837"/>
                  <a:gd name="T61" fmla="*/ 3968 h 4316"/>
                  <a:gd name="T62" fmla="*/ 508 w 837"/>
                  <a:gd name="T63" fmla="*/ 4136 h 4316"/>
                  <a:gd name="T64" fmla="*/ 592 w 837"/>
                  <a:gd name="T65" fmla="*/ 4316 h 4316"/>
                  <a:gd name="T66" fmla="*/ 604 w 837"/>
                  <a:gd name="T67" fmla="*/ 4316 h 4316"/>
                  <a:gd name="T68" fmla="*/ 520 w 837"/>
                  <a:gd name="T69" fmla="*/ 4136 h 4316"/>
                  <a:gd name="T70" fmla="*/ 448 w 837"/>
                  <a:gd name="T71" fmla="*/ 3968 h 4316"/>
                  <a:gd name="T72" fmla="*/ 377 w 837"/>
                  <a:gd name="T73" fmla="*/ 3800 h 4316"/>
                  <a:gd name="T74" fmla="*/ 317 w 837"/>
                  <a:gd name="T75" fmla="*/ 3639 h 4316"/>
                  <a:gd name="T76" fmla="*/ 257 w 837"/>
                  <a:gd name="T77" fmla="*/ 3477 h 4316"/>
                  <a:gd name="T78" fmla="*/ 209 w 837"/>
                  <a:gd name="T79" fmla="*/ 3327 h 4316"/>
                  <a:gd name="T80" fmla="*/ 161 w 837"/>
                  <a:gd name="T81" fmla="*/ 3171 h 4316"/>
                  <a:gd name="T82" fmla="*/ 126 w 837"/>
                  <a:gd name="T83" fmla="*/ 3027 h 4316"/>
                  <a:gd name="T84" fmla="*/ 60 w 837"/>
                  <a:gd name="T85" fmla="*/ 2739 h 4316"/>
                  <a:gd name="T86" fmla="*/ 24 w 837"/>
                  <a:gd name="T87" fmla="*/ 2470 h 4316"/>
                  <a:gd name="T88" fmla="*/ 12 w 837"/>
                  <a:gd name="T89" fmla="*/ 2206 h 4316"/>
                  <a:gd name="T90" fmla="*/ 18 w 837"/>
                  <a:gd name="T91" fmla="*/ 1948 h 4316"/>
                  <a:gd name="T92" fmla="*/ 18 w 837"/>
                  <a:gd name="T93" fmla="*/ 194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>
                <a:gd name="T0" fmla="*/ 0 w 604"/>
                <a:gd name="T1" fmla="*/ 54 h 1415"/>
                <a:gd name="T2" fmla="*/ 42 w 604"/>
                <a:gd name="T3" fmla="*/ 228 h 1415"/>
                <a:gd name="T4" fmla="*/ 96 w 604"/>
                <a:gd name="T5" fmla="*/ 402 h 1415"/>
                <a:gd name="T6" fmla="*/ 161 w 604"/>
                <a:gd name="T7" fmla="*/ 576 h 1415"/>
                <a:gd name="T8" fmla="*/ 227 w 604"/>
                <a:gd name="T9" fmla="*/ 744 h 1415"/>
                <a:gd name="T10" fmla="*/ 305 w 604"/>
                <a:gd name="T11" fmla="*/ 917 h 1415"/>
                <a:gd name="T12" fmla="*/ 389 w 604"/>
                <a:gd name="T13" fmla="*/ 1085 h 1415"/>
                <a:gd name="T14" fmla="*/ 484 w 604"/>
                <a:gd name="T15" fmla="*/ 1253 h 1415"/>
                <a:gd name="T16" fmla="*/ 586 w 604"/>
                <a:gd name="T17" fmla="*/ 1415 h 1415"/>
                <a:gd name="T18" fmla="*/ 604 w 604"/>
                <a:gd name="T19" fmla="*/ 1415 h 1415"/>
                <a:gd name="T20" fmla="*/ 496 w 604"/>
                <a:gd name="T21" fmla="*/ 1247 h 1415"/>
                <a:gd name="T22" fmla="*/ 401 w 604"/>
                <a:gd name="T23" fmla="*/ 1073 h 1415"/>
                <a:gd name="T24" fmla="*/ 311 w 604"/>
                <a:gd name="T25" fmla="*/ 899 h 1415"/>
                <a:gd name="T26" fmla="*/ 233 w 604"/>
                <a:gd name="T27" fmla="*/ 720 h 1415"/>
                <a:gd name="T28" fmla="*/ 161 w 604"/>
                <a:gd name="T29" fmla="*/ 546 h 1415"/>
                <a:gd name="T30" fmla="*/ 102 w 604"/>
                <a:gd name="T31" fmla="*/ 366 h 1415"/>
                <a:gd name="T32" fmla="*/ 48 w 604"/>
                <a:gd name="T33" fmla="*/ 180 h 1415"/>
                <a:gd name="T34" fmla="*/ 0 w 604"/>
                <a:gd name="T35" fmla="*/ 0 h 1415"/>
                <a:gd name="T36" fmla="*/ 0 w 604"/>
                <a:gd name="T37" fmla="*/ 54 h 1415"/>
                <a:gd name="T38" fmla="*/ 0 w 604"/>
                <a:gd name="T39" fmla="*/ 54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>
                <a:gd name="T0" fmla="*/ 0 w 227"/>
                <a:gd name="T1" fmla="*/ 30 h 426"/>
                <a:gd name="T2" fmla="*/ 108 w 227"/>
                <a:gd name="T3" fmla="*/ 240 h 426"/>
                <a:gd name="T4" fmla="*/ 215 w 227"/>
                <a:gd name="T5" fmla="*/ 426 h 426"/>
                <a:gd name="T6" fmla="*/ 227 w 227"/>
                <a:gd name="T7" fmla="*/ 426 h 426"/>
                <a:gd name="T8" fmla="*/ 167 w 227"/>
                <a:gd name="T9" fmla="*/ 330 h 426"/>
                <a:gd name="T10" fmla="*/ 114 w 227"/>
                <a:gd name="T11" fmla="*/ 222 h 426"/>
                <a:gd name="T12" fmla="*/ 0 w 227"/>
                <a:gd name="T13" fmla="*/ 0 h 426"/>
                <a:gd name="T14" fmla="*/ 0 w 227"/>
                <a:gd name="T15" fmla="*/ 30 h 426"/>
                <a:gd name="T16" fmla="*/ 0 w 227"/>
                <a:gd name="T17" fmla="*/ 3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>
                <a:gd name="T0" fmla="*/ 981 w 981"/>
                <a:gd name="T1" fmla="*/ 1786 h 1786"/>
                <a:gd name="T2" fmla="*/ 981 w 981"/>
                <a:gd name="T3" fmla="*/ 1720 h 1786"/>
                <a:gd name="T4" fmla="*/ 969 w 981"/>
                <a:gd name="T5" fmla="*/ 1666 h 1786"/>
                <a:gd name="T6" fmla="*/ 957 w 981"/>
                <a:gd name="T7" fmla="*/ 1613 h 1786"/>
                <a:gd name="T8" fmla="*/ 921 w 981"/>
                <a:gd name="T9" fmla="*/ 1487 h 1786"/>
                <a:gd name="T10" fmla="*/ 885 w 981"/>
                <a:gd name="T11" fmla="*/ 1361 h 1786"/>
                <a:gd name="T12" fmla="*/ 796 w 981"/>
                <a:gd name="T13" fmla="*/ 1121 h 1786"/>
                <a:gd name="T14" fmla="*/ 682 w 981"/>
                <a:gd name="T15" fmla="*/ 899 h 1786"/>
                <a:gd name="T16" fmla="*/ 562 w 981"/>
                <a:gd name="T17" fmla="*/ 689 h 1786"/>
                <a:gd name="T18" fmla="*/ 431 w 981"/>
                <a:gd name="T19" fmla="*/ 498 h 1786"/>
                <a:gd name="T20" fmla="*/ 293 w 981"/>
                <a:gd name="T21" fmla="*/ 318 h 1786"/>
                <a:gd name="T22" fmla="*/ 150 w 981"/>
                <a:gd name="T23" fmla="*/ 150 h 1786"/>
                <a:gd name="T24" fmla="*/ 12 w 981"/>
                <a:gd name="T25" fmla="*/ 0 h 1786"/>
                <a:gd name="T26" fmla="*/ 0 w 981"/>
                <a:gd name="T27" fmla="*/ 0 h 1786"/>
                <a:gd name="T28" fmla="*/ 138 w 981"/>
                <a:gd name="T29" fmla="*/ 150 h 1786"/>
                <a:gd name="T30" fmla="*/ 275 w 981"/>
                <a:gd name="T31" fmla="*/ 318 h 1786"/>
                <a:gd name="T32" fmla="*/ 413 w 981"/>
                <a:gd name="T33" fmla="*/ 498 h 1786"/>
                <a:gd name="T34" fmla="*/ 545 w 981"/>
                <a:gd name="T35" fmla="*/ 689 h 1786"/>
                <a:gd name="T36" fmla="*/ 670 w 981"/>
                <a:gd name="T37" fmla="*/ 899 h 1786"/>
                <a:gd name="T38" fmla="*/ 778 w 981"/>
                <a:gd name="T39" fmla="*/ 1121 h 1786"/>
                <a:gd name="T40" fmla="*/ 873 w 981"/>
                <a:gd name="T41" fmla="*/ 1361 h 1786"/>
                <a:gd name="T42" fmla="*/ 909 w 981"/>
                <a:gd name="T43" fmla="*/ 1487 h 1786"/>
                <a:gd name="T44" fmla="*/ 945 w 981"/>
                <a:gd name="T45" fmla="*/ 1619 h 1786"/>
                <a:gd name="T46" fmla="*/ 963 w 981"/>
                <a:gd name="T47" fmla="*/ 1702 h 1786"/>
                <a:gd name="T48" fmla="*/ 981 w 981"/>
                <a:gd name="T49" fmla="*/ 1786 h 1786"/>
                <a:gd name="T50" fmla="*/ 981 w 981"/>
                <a:gd name="T51" fmla="*/ 1786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25 w 717"/>
                <a:gd name="T1" fmla="*/ 845 h 845"/>
                <a:gd name="T2" fmla="*/ 725 w 717"/>
                <a:gd name="T3" fmla="*/ 821 h 845"/>
                <a:gd name="T4" fmla="*/ 582 w 717"/>
                <a:gd name="T5" fmla="*/ 605 h 845"/>
                <a:gd name="T6" fmla="*/ 410 w 717"/>
                <a:gd name="T7" fmla="*/ 396 h 845"/>
                <a:gd name="T8" fmla="*/ 225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13 w 717"/>
                <a:gd name="T15" fmla="*/ 198 h 845"/>
                <a:gd name="T16" fmla="*/ 404 w 717"/>
                <a:gd name="T17" fmla="*/ 408 h 845"/>
                <a:gd name="T18" fmla="*/ 576 w 717"/>
                <a:gd name="T19" fmla="*/ 623 h 845"/>
                <a:gd name="T20" fmla="*/ 725 w 717"/>
                <a:gd name="T21" fmla="*/ 845 h 845"/>
                <a:gd name="T22" fmla="*/ 725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11 w 407"/>
                <a:gd name="T1" fmla="*/ 414 h 414"/>
                <a:gd name="T2" fmla="*/ 411 w 407"/>
                <a:gd name="T3" fmla="*/ 396 h 414"/>
                <a:gd name="T4" fmla="*/ 226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20 w 407"/>
                <a:gd name="T13" fmla="*/ 204 h 414"/>
                <a:gd name="T14" fmla="*/ 411 w 407"/>
                <a:gd name="T15" fmla="*/ 414 h 414"/>
                <a:gd name="T16" fmla="*/ 411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>
                <a:gd name="T0" fmla="*/ 0 w 855"/>
                <a:gd name="T1" fmla="*/ 1361 h 1409"/>
                <a:gd name="T2" fmla="*/ 0 w 855"/>
                <a:gd name="T3" fmla="*/ 1409 h 1409"/>
                <a:gd name="T4" fmla="*/ 54 w 855"/>
                <a:gd name="T5" fmla="*/ 1211 h 1409"/>
                <a:gd name="T6" fmla="*/ 126 w 855"/>
                <a:gd name="T7" fmla="*/ 1013 h 1409"/>
                <a:gd name="T8" fmla="*/ 215 w 855"/>
                <a:gd name="T9" fmla="*/ 827 h 1409"/>
                <a:gd name="T10" fmla="*/ 311 w 855"/>
                <a:gd name="T11" fmla="*/ 647 h 1409"/>
                <a:gd name="T12" fmla="*/ 431 w 855"/>
                <a:gd name="T13" fmla="*/ 474 h 1409"/>
                <a:gd name="T14" fmla="*/ 556 w 855"/>
                <a:gd name="T15" fmla="*/ 312 h 1409"/>
                <a:gd name="T16" fmla="*/ 700 w 855"/>
                <a:gd name="T17" fmla="*/ 150 h 1409"/>
                <a:gd name="T18" fmla="*/ 855 w 855"/>
                <a:gd name="T19" fmla="*/ 0 h 1409"/>
                <a:gd name="T20" fmla="*/ 837 w 855"/>
                <a:gd name="T21" fmla="*/ 0 h 1409"/>
                <a:gd name="T22" fmla="*/ 688 w 855"/>
                <a:gd name="T23" fmla="*/ 144 h 1409"/>
                <a:gd name="T24" fmla="*/ 550 w 855"/>
                <a:gd name="T25" fmla="*/ 300 h 1409"/>
                <a:gd name="T26" fmla="*/ 425 w 855"/>
                <a:gd name="T27" fmla="*/ 462 h 1409"/>
                <a:gd name="T28" fmla="*/ 311 w 855"/>
                <a:gd name="T29" fmla="*/ 629 h 1409"/>
                <a:gd name="T30" fmla="*/ 215 w 855"/>
                <a:gd name="T31" fmla="*/ 803 h 1409"/>
                <a:gd name="T32" fmla="*/ 132 w 855"/>
                <a:gd name="T33" fmla="*/ 983 h 1409"/>
                <a:gd name="T34" fmla="*/ 60 w 855"/>
                <a:gd name="T35" fmla="*/ 1169 h 1409"/>
                <a:gd name="T36" fmla="*/ 0 w 855"/>
                <a:gd name="T37" fmla="*/ 1361 h 1409"/>
                <a:gd name="T38" fmla="*/ 0 w 855"/>
                <a:gd name="T39" fmla="*/ 1361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94 w 586"/>
                <a:gd name="T1" fmla="*/ 0 h 599"/>
                <a:gd name="T2" fmla="*/ 576 w 586"/>
                <a:gd name="T3" fmla="*/ 0 h 599"/>
                <a:gd name="T4" fmla="*/ 411 w 586"/>
                <a:gd name="T5" fmla="*/ 132 h 599"/>
                <a:gd name="T6" fmla="*/ 261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61 w 586"/>
                <a:gd name="T17" fmla="*/ 282 h 599"/>
                <a:gd name="T18" fmla="*/ 417 w 586"/>
                <a:gd name="T19" fmla="*/ 138 h 599"/>
                <a:gd name="T20" fmla="*/ 594 w 586"/>
                <a:gd name="T21" fmla="*/ 0 h 599"/>
                <a:gd name="T22" fmla="*/ 594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73 w 269"/>
                <a:gd name="T1" fmla="*/ 0 h 252"/>
                <a:gd name="T2" fmla="*/ 255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73 w 269"/>
                <a:gd name="T15" fmla="*/ 0 h 252"/>
                <a:gd name="T16" fmla="*/ 273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8231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8232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9A0C4-2ACF-495B-8FEF-8A3B70AC1AED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347485"/>
      </p:ext>
    </p:extLst>
  </p:cSld>
  <p:clrMapOvr>
    <a:masterClrMapping/>
  </p:clrMapOvr>
  <p:transition spd="med">
    <p:rand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DEAA0-7191-41C7-BC48-DAAF2AF25575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030582"/>
      </p:ext>
    </p:extLst>
  </p:cSld>
  <p:clrMapOvr>
    <a:masterClrMapping/>
  </p:clrMapOvr>
  <p:transition spd="med">
    <p:rand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FD332-1981-4F50-8C0C-BC1C3E27CD07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799585"/>
      </p:ext>
    </p:extLst>
  </p:cSld>
  <p:clrMapOvr>
    <a:masterClrMapping/>
  </p:clrMapOvr>
  <p:transition spd="med">
    <p:rand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33BF2-5DAA-495D-A511-6FA136CF3A2D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859768"/>
      </p:ext>
    </p:extLst>
  </p:cSld>
  <p:clrMapOvr>
    <a:masterClrMapping/>
  </p:clrMapOvr>
  <p:transition spd="med">
    <p:random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C319E1-19C8-408E-8B31-DF6611A4C159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688547"/>
      </p:ext>
    </p:extLst>
  </p:cSld>
  <p:clrMapOvr>
    <a:masterClrMapping/>
  </p:clrMapOvr>
  <p:transition spd="med">
    <p:random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43098-31BF-4A48-A67D-BA61597587E7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345235"/>
      </p:ext>
    </p:extLst>
  </p:cSld>
  <p:clrMapOvr>
    <a:masterClrMapping/>
  </p:clrMapOvr>
  <p:transition spd="med">
    <p:random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D9BF1-4E1E-49EE-B68D-57ABEF236EF3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486865"/>
      </p:ext>
    </p:extLst>
  </p:cSld>
  <p:clrMapOvr>
    <a:masterClrMapping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1427C-BA8B-462F-9992-4E924D2824F8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046938"/>
      </p:ext>
    </p:extLst>
  </p:cSld>
  <p:clrMapOvr>
    <a:masterClrMapping/>
  </p:clrMapOvr>
  <p:transition spd="med">
    <p:rand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195E7-DE84-4EC9-A012-52EDE9923560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587113"/>
      </p:ext>
    </p:extLst>
  </p:cSld>
  <p:clrMapOvr>
    <a:masterClrMapping/>
  </p:clrMapOvr>
  <p:transition spd="med">
    <p:rand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705D4-97ED-4341-A7A4-5A491720DF57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668912"/>
      </p:ext>
    </p:extLst>
  </p:cSld>
  <p:clrMapOvr>
    <a:masterClrMapping/>
  </p:clrMapOvr>
  <p:transition spd="med">
    <p:random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7BC18-DBAA-4510-A9EA-3D94D4848DF1}" type="slidenum">
              <a:rPr lang="ru-RU" alt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623829"/>
      </p:ext>
    </p:extLst>
  </p:cSld>
  <p:clrMapOvr>
    <a:masterClrMapping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0028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7171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>
                <a:gd name="T0" fmla="*/ 717 w 717"/>
                <a:gd name="T1" fmla="*/ 72 h 1690"/>
                <a:gd name="T2" fmla="*/ 717 w 717"/>
                <a:gd name="T3" fmla="*/ 0 h 1690"/>
                <a:gd name="T4" fmla="*/ 699 w 717"/>
                <a:gd name="T5" fmla="*/ 101 h 1690"/>
                <a:gd name="T6" fmla="*/ 675 w 717"/>
                <a:gd name="T7" fmla="*/ 209 h 1690"/>
                <a:gd name="T8" fmla="*/ 627 w 717"/>
                <a:gd name="T9" fmla="*/ 389 h 1690"/>
                <a:gd name="T10" fmla="*/ 574 w 717"/>
                <a:gd name="T11" fmla="*/ 569 h 1690"/>
                <a:gd name="T12" fmla="*/ 502 w 717"/>
                <a:gd name="T13" fmla="*/ 749 h 1690"/>
                <a:gd name="T14" fmla="*/ 424 w 717"/>
                <a:gd name="T15" fmla="*/ 935 h 1690"/>
                <a:gd name="T16" fmla="*/ 334 w 717"/>
                <a:gd name="T17" fmla="*/ 1121 h 1690"/>
                <a:gd name="T18" fmla="*/ 233 w 717"/>
                <a:gd name="T19" fmla="*/ 1312 h 1690"/>
                <a:gd name="T20" fmla="*/ 125 w 717"/>
                <a:gd name="T21" fmla="*/ 1498 h 1690"/>
                <a:gd name="T22" fmla="*/ 0 w 717"/>
                <a:gd name="T23" fmla="*/ 1690 h 1690"/>
                <a:gd name="T24" fmla="*/ 11 w 717"/>
                <a:gd name="T25" fmla="*/ 1690 h 1690"/>
                <a:gd name="T26" fmla="*/ 137 w 717"/>
                <a:gd name="T27" fmla="*/ 1498 h 1690"/>
                <a:gd name="T28" fmla="*/ 245 w 717"/>
                <a:gd name="T29" fmla="*/ 1312 h 1690"/>
                <a:gd name="T30" fmla="*/ 346 w 717"/>
                <a:gd name="T31" fmla="*/ 1121 h 1690"/>
                <a:gd name="T32" fmla="*/ 436 w 717"/>
                <a:gd name="T33" fmla="*/ 935 h 1690"/>
                <a:gd name="T34" fmla="*/ 514 w 717"/>
                <a:gd name="T35" fmla="*/ 749 h 1690"/>
                <a:gd name="T36" fmla="*/ 585 w 717"/>
                <a:gd name="T37" fmla="*/ 569 h 1690"/>
                <a:gd name="T38" fmla="*/ 639 w 717"/>
                <a:gd name="T39" fmla="*/ 389 h 1690"/>
                <a:gd name="T40" fmla="*/ 687 w 717"/>
                <a:gd name="T41" fmla="*/ 209 h 1690"/>
                <a:gd name="T42" fmla="*/ 705 w 717"/>
                <a:gd name="T43" fmla="*/ 143 h 1690"/>
                <a:gd name="T44" fmla="*/ 717 w 717"/>
                <a:gd name="T45" fmla="*/ 72 h 1690"/>
                <a:gd name="T46" fmla="*/ 717 w 717"/>
                <a:gd name="T47" fmla="*/ 72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172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>
                <a:gd name="T0" fmla="*/ 377 w 377"/>
                <a:gd name="T1" fmla="*/ 0 h 522"/>
                <a:gd name="T2" fmla="*/ 293 w 377"/>
                <a:gd name="T3" fmla="*/ 132 h 522"/>
                <a:gd name="T4" fmla="*/ 204 w 377"/>
                <a:gd name="T5" fmla="*/ 264 h 522"/>
                <a:gd name="T6" fmla="*/ 102 w 377"/>
                <a:gd name="T7" fmla="*/ 396 h 522"/>
                <a:gd name="T8" fmla="*/ 0 w 377"/>
                <a:gd name="T9" fmla="*/ 522 h 522"/>
                <a:gd name="T10" fmla="*/ 12 w 377"/>
                <a:gd name="T11" fmla="*/ 522 h 522"/>
                <a:gd name="T12" fmla="*/ 114 w 377"/>
                <a:gd name="T13" fmla="*/ 402 h 522"/>
                <a:gd name="T14" fmla="*/ 204 w 377"/>
                <a:gd name="T15" fmla="*/ 282 h 522"/>
                <a:gd name="T16" fmla="*/ 377 w 377"/>
                <a:gd name="T17" fmla="*/ 24 h 522"/>
                <a:gd name="T18" fmla="*/ 377 w 377"/>
                <a:gd name="T19" fmla="*/ 0 h 522"/>
                <a:gd name="T20" fmla="*/ 377 w 377"/>
                <a:gd name="T21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173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>
                <a:gd name="T0" fmla="*/ 0 w 84"/>
                <a:gd name="T1" fmla="*/ 102 h 102"/>
                <a:gd name="T2" fmla="*/ 18 w 84"/>
                <a:gd name="T3" fmla="*/ 102 h 102"/>
                <a:gd name="T4" fmla="*/ 48 w 84"/>
                <a:gd name="T5" fmla="*/ 60 h 102"/>
                <a:gd name="T6" fmla="*/ 84 w 84"/>
                <a:gd name="T7" fmla="*/ 24 h 102"/>
                <a:gd name="T8" fmla="*/ 84 w 84"/>
                <a:gd name="T9" fmla="*/ 0 h 102"/>
                <a:gd name="T10" fmla="*/ 42 w 84"/>
                <a:gd name="T11" fmla="*/ 54 h 102"/>
                <a:gd name="T12" fmla="*/ 0 w 84"/>
                <a:gd name="T13" fmla="*/ 102 h 102"/>
                <a:gd name="T14" fmla="*/ 0 w 84"/>
                <a:gd name="T1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7175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>
                  <a:gd name="T0" fmla="*/ 0 w 72"/>
                  <a:gd name="T1" fmla="*/ 0 h 4316"/>
                  <a:gd name="T2" fmla="*/ 60 w 72"/>
                  <a:gd name="T3" fmla="*/ 4316 h 4316"/>
                  <a:gd name="T4" fmla="*/ 72 w 72"/>
                  <a:gd name="T5" fmla="*/ 4316 h 4316"/>
                  <a:gd name="T6" fmla="*/ 12 w 72"/>
                  <a:gd name="T7" fmla="*/ 0 h 4316"/>
                  <a:gd name="T8" fmla="*/ 0 w 72"/>
                  <a:gd name="T9" fmla="*/ 0 h 4316"/>
                  <a:gd name="T10" fmla="*/ 0 w 72"/>
                  <a:gd name="T11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7176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>
                  <a:gd name="T0" fmla="*/ 24 w 174"/>
                  <a:gd name="T1" fmla="*/ 0 h 4316"/>
                  <a:gd name="T2" fmla="*/ 12 w 174"/>
                  <a:gd name="T3" fmla="*/ 0 h 4316"/>
                  <a:gd name="T4" fmla="*/ 42 w 174"/>
                  <a:gd name="T5" fmla="*/ 216 h 4316"/>
                  <a:gd name="T6" fmla="*/ 72 w 174"/>
                  <a:gd name="T7" fmla="*/ 444 h 4316"/>
                  <a:gd name="T8" fmla="*/ 96 w 174"/>
                  <a:gd name="T9" fmla="*/ 689 h 4316"/>
                  <a:gd name="T10" fmla="*/ 120 w 174"/>
                  <a:gd name="T11" fmla="*/ 947 h 4316"/>
                  <a:gd name="T12" fmla="*/ 132 w 174"/>
                  <a:gd name="T13" fmla="*/ 1211 h 4316"/>
                  <a:gd name="T14" fmla="*/ 150 w 174"/>
                  <a:gd name="T15" fmla="*/ 1487 h 4316"/>
                  <a:gd name="T16" fmla="*/ 156 w 174"/>
                  <a:gd name="T17" fmla="*/ 1768 h 4316"/>
                  <a:gd name="T18" fmla="*/ 162 w 174"/>
                  <a:gd name="T19" fmla="*/ 2062 h 4316"/>
                  <a:gd name="T20" fmla="*/ 156 w 174"/>
                  <a:gd name="T21" fmla="*/ 2644 h 4316"/>
                  <a:gd name="T22" fmla="*/ 126 w 174"/>
                  <a:gd name="T23" fmla="*/ 3225 h 4316"/>
                  <a:gd name="T24" fmla="*/ 108 w 174"/>
                  <a:gd name="T25" fmla="*/ 3507 h 4316"/>
                  <a:gd name="T26" fmla="*/ 78 w 174"/>
                  <a:gd name="T27" fmla="*/ 3788 h 4316"/>
                  <a:gd name="T28" fmla="*/ 42 w 174"/>
                  <a:gd name="T29" fmla="*/ 4058 h 4316"/>
                  <a:gd name="T30" fmla="*/ 0 w 174"/>
                  <a:gd name="T31" fmla="*/ 4316 h 4316"/>
                  <a:gd name="T32" fmla="*/ 12 w 174"/>
                  <a:gd name="T33" fmla="*/ 4316 h 4316"/>
                  <a:gd name="T34" fmla="*/ 54 w 174"/>
                  <a:gd name="T35" fmla="*/ 4058 h 4316"/>
                  <a:gd name="T36" fmla="*/ 90 w 174"/>
                  <a:gd name="T37" fmla="*/ 3782 h 4316"/>
                  <a:gd name="T38" fmla="*/ 120 w 174"/>
                  <a:gd name="T39" fmla="*/ 3507 h 4316"/>
                  <a:gd name="T40" fmla="*/ 138 w 174"/>
                  <a:gd name="T41" fmla="*/ 3219 h 4316"/>
                  <a:gd name="T42" fmla="*/ 168 w 174"/>
                  <a:gd name="T43" fmla="*/ 2638 h 4316"/>
                  <a:gd name="T44" fmla="*/ 174 w 174"/>
                  <a:gd name="T45" fmla="*/ 2056 h 4316"/>
                  <a:gd name="T46" fmla="*/ 168 w 174"/>
                  <a:gd name="T47" fmla="*/ 1768 h 4316"/>
                  <a:gd name="T48" fmla="*/ 162 w 174"/>
                  <a:gd name="T49" fmla="*/ 1487 h 4316"/>
                  <a:gd name="T50" fmla="*/ 144 w 174"/>
                  <a:gd name="T51" fmla="*/ 1211 h 4316"/>
                  <a:gd name="T52" fmla="*/ 132 w 174"/>
                  <a:gd name="T53" fmla="*/ 941 h 4316"/>
                  <a:gd name="T54" fmla="*/ 108 w 174"/>
                  <a:gd name="T55" fmla="*/ 689 h 4316"/>
                  <a:gd name="T56" fmla="*/ 84 w 174"/>
                  <a:gd name="T57" fmla="*/ 444 h 4316"/>
                  <a:gd name="T58" fmla="*/ 54 w 174"/>
                  <a:gd name="T59" fmla="*/ 216 h 4316"/>
                  <a:gd name="T60" fmla="*/ 24 w 174"/>
                  <a:gd name="T61" fmla="*/ 0 h 4316"/>
                  <a:gd name="T62" fmla="*/ 24 w 174"/>
                  <a:gd name="T63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7177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>
                  <a:gd name="T0" fmla="*/ 329 w 335"/>
                  <a:gd name="T1" fmla="*/ 2014 h 4316"/>
                  <a:gd name="T2" fmla="*/ 317 w 335"/>
                  <a:gd name="T3" fmla="*/ 1726 h 4316"/>
                  <a:gd name="T4" fmla="*/ 293 w 335"/>
                  <a:gd name="T5" fmla="*/ 1445 h 4316"/>
                  <a:gd name="T6" fmla="*/ 263 w 335"/>
                  <a:gd name="T7" fmla="*/ 1175 h 4316"/>
                  <a:gd name="T8" fmla="*/ 228 w 335"/>
                  <a:gd name="T9" fmla="*/ 917 h 4316"/>
                  <a:gd name="T10" fmla="*/ 186 w 335"/>
                  <a:gd name="T11" fmla="*/ 665 h 4316"/>
                  <a:gd name="T12" fmla="*/ 132 w 335"/>
                  <a:gd name="T13" fmla="*/ 432 h 4316"/>
                  <a:gd name="T14" fmla="*/ 78 w 335"/>
                  <a:gd name="T15" fmla="*/ 204 h 4316"/>
                  <a:gd name="T16" fmla="*/ 12 w 335"/>
                  <a:gd name="T17" fmla="*/ 0 h 4316"/>
                  <a:gd name="T18" fmla="*/ 0 w 335"/>
                  <a:gd name="T19" fmla="*/ 0 h 4316"/>
                  <a:gd name="T20" fmla="*/ 66 w 335"/>
                  <a:gd name="T21" fmla="*/ 204 h 4316"/>
                  <a:gd name="T22" fmla="*/ 120 w 335"/>
                  <a:gd name="T23" fmla="*/ 432 h 4316"/>
                  <a:gd name="T24" fmla="*/ 174 w 335"/>
                  <a:gd name="T25" fmla="*/ 665 h 4316"/>
                  <a:gd name="T26" fmla="*/ 216 w 335"/>
                  <a:gd name="T27" fmla="*/ 917 h 4316"/>
                  <a:gd name="T28" fmla="*/ 251 w 335"/>
                  <a:gd name="T29" fmla="*/ 1175 h 4316"/>
                  <a:gd name="T30" fmla="*/ 281 w 335"/>
                  <a:gd name="T31" fmla="*/ 1445 h 4316"/>
                  <a:gd name="T32" fmla="*/ 305 w 335"/>
                  <a:gd name="T33" fmla="*/ 1726 h 4316"/>
                  <a:gd name="T34" fmla="*/ 317 w 335"/>
                  <a:gd name="T35" fmla="*/ 2014 h 4316"/>
                  <a:gd name="T36" fmla="*/ 323 w 335"/>
                  <a:gd name="T37" fmla="*/ 2314 h 4316"/>
                  <a:gd name="T38" fmla="*/ 317 w 335"/>
                  <a:gd name="T39" fmla="*/ 2608 h 4316"/>
                  <a:gd name="T40" fmla="*/ 305 w 335"/>
                  <a:gd name="T41" fmla="*/ 2907 h 4316"/>
                  <a:gd name="T42" fmla="*/ 281 w 335"/>
                  <a:gd name="T43" fmla="*/ 3201 h 4316"/>
                  <a:gd name="T44" fmla="*/ 257 w 335"/>
                  <a:gd name="T45" fmla="*/ 3489 h 4316"/>
                  <a:gd name="T46" fmla="*/ 216 w 335"/>
                  <a:gd name="T47" fmla="*/ 3777 h 4316"/>
                  <a:gd name="T48" fmla="*/ 174 w 335"/>
                  <a:gd name="T49" fmla="*/ 4052 h 4316"/>
                  <a:gd name="T50" fmla="*/ 120 w 335"/>
                  <a:gd name="T51" fmla="*/ 4316 h 4316"/>
                  <a:gd name="T52" fmla="*/ 132 w 335"/>
                  <a:gd name="T53" fmla="*/ 4316 h 4316"/>
                  <a:gd name="T54" fmla="*/ 186 w 335"/>
                  <a:gd name="T55" fmla="*/ 4052 h 4316"/>
                  <a:gd name="T56" fmla="*/ 228 w 335"/>
                  <a:gd name="T57" fmla="*/ 3777 h 4316"/>
                  <a:gd name="T58" fmla="*/ 269 w 335"/>
                  <a:gd name="T59" fmla="*/ 3489 h 4316"/>
                  <a:gd name="T60" fmla="*/ 293 w 335"/>
                  <a:gd name="T61" fmla="*/ 3201 h 4316"/>
                  <a:gd name="T62" fmla="*/ 317 w 335"/>
                  <a:gd name="T63" fmla="*/ 2907 h 4316"/>
                  <a:gd name="T64" fmla="*/ 329 w 335"/>
                  <a:gd name="T65" fmla="*/ 2608 h 4316"/>
                  <a:gd name="T66" fmla="*/ 335 w 335"/>
                  <a:gd name="T67" fmla="*/ 2314 h 4316"/>
                  <a:gd name="T68" fmla="*/ 329 w 335"/>
                  <a:gd name="T69" fmla="*/ 2014 h 4316"/>
                  <a:gd name="T70" fmla="*/ 329 w 335"/>
                  <a:gd name="T71" fmla="*/ 2014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7178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>
                  <a:gd name="T0" fmla="*/ 413 w 425"/>
                  <a:gd name="T1" fmla="*/ 1924 h 4316"/>
                  <a:gd name="T2" fmla="*/ 395 w 425"/>
                  <a:gd name="T3" fmla="*/ 1690 h 4316"/>
                  <a:gd name="T4" fmla="*/ 365 w 425"/>
                  <a:gd name="T5" fmla="*/ 1457 h 4316"/>
                  <a:gd name="T6" fmla="*/ 329 w 425"/>
                  <a:gd name="T7" fmla="*/ 1229 h 4316"/>
                  <a:gd name="T8" fmla="*/ 281 w 425"/>
                  <a:gd name="T9" fmla="*/ 1001 h 4316"/>
                  <a:gd name="T10" fmla="*/ 227 w 425"/>
                  <a:gd name="T11" fmla="*/ 761 h 4316"/>
                  <a:gd name="T12" fmla="*/ 162 w 425"/>
                  <a:gd name="T13" fmla="*/ 522 h 4316"/>
                  <a:gd name="T14" fmla="*/ 90 w 425"/>
                  <a:gd name="T15" fmla="*/ 270 h 4316"/>
                  <a:gd name="T16" fmla="*/ 12 w 425"/>
                  <a:gd name="T17" fmla="*/ 0 h 4316"/>
                  <a:gd name="T18" fmla="*/ 0 w 425"/>
                  <a:gd name="T19" fmla="*/ 0 h 4316"/>
                  <a:gd name="T20" fmla="*/ 84 w 425"/>
                  <a:gd name="T21" fmla="*/ 270 h 4316"/>
                  <a:gd name="T22" fmla="*/ 156 w 425"/>
                  <a:gd name="T23" fmla="*/ 522 h 4316"/>
                  <a:gd name="T24" fmla="*/ 216 w 425"/>
                  <a:gd name="T25" fmla="*/ 767 h 4316"/>
                  <a:gd name="T26" fmla="*/ 275 w 425"/>
                  <a:gd name="T27" fmla="*/ 1001 h 4316"/>
                  <a:gd name="T28" fmla="*/ 317 w 425"/>
                  <a:gd name="T29" fmla="*/ 1235 h 4316"/>
                  <a:gd name="T30" fmla="*/ 353 w 425"/>
                  <a:gd name="T31" fmla="*/ 1463 h 4316"/>
                  <a:gd name="T32" fmla="*/ 383 w 425"/>
                  <a:gd name="T33" fmla="*/ 1690 h 4316"/>
                  <a:gd name="T34" fmla="*/ 401 w 425"/>
                  <a:gd name="T35" fmla="*/ 1924 h 4316"/>
                  <a:gd name="T36" fmla="*/ 413 w 425"/>
                  <a:gd name="T37" fmla="*/ 2188 h 4316"/>
                  <a:gd name="T38" fmla="*/ 407 w 425"/>
                  <a:gd name="T39" fmla="*/ 2458 h 4316"/>
                  <a:gd name="T40" fmla="*/ 395 w 425"/>
                  <a:gd name="T41" fmla="*/ 2733 h 4316"/>
                  <a:gd name="T42" fmla="*/ 365 w 425"/>
                  <a:gd name="T43" fmla="*/ 3021 h 4316"/>
                  <a:gd name="T44" fmla="*/ 329 w 425"/>
                  <a:gd name="T45" fmla="*/ 3321 h 4316"/>
                  <a:gd name="T46" fmla="*/ 275 w 425"/>
                  <a:gd name="T47" fmla="*/ 3639 h 4316"/>
                  <a:gd name="T48" fmla="*/ 204 w 425"/>
                  <a:gd name="T49" fmla="*/ 3968 h 4316"/>
                  <a:gd name="T50" fmla="*/ 126 w 425"/>
                  <a:gd name="T51" fmla="*/ 4316 h 4316"/>
                  <a:gd name="T52" fmla="*/ 138 w 425"/>
                  <a:gd name="T53" fmla="*/ 4316 h 4316"/>
                  <a:gd name="T54" fmla="*/ 216 w 425"/>
                  <a:gd name="T55" fmla="*/ 3968 h 4316"/>
                  <a:gd name="T56" fmla="*/ 287 w 425"/>
                  <a:gd name="T57" fmla="*/ 3639 h 4316"/>
                  <a:gd name="T58" fmla="*/ 341 w 425"/>
                  <a:gd name="T59" fmla="*/ 3321 h 4316"/>
                  <a:gd name="T60" fmla="*/ 377 w 425"/>
                  <a:gd name="T61" fmla="*/ 3021 h 4316"/>
                  <a:gd name="T62" fmla="*/ 407 w 425"/>
                  <a:gd name="T63" fmla="*/ 2733 h 4316"/>
                  <a:gd name="T64" fmla="*/ 419 w 425"/>
                  <a:gd name="T65" fmla="*/ 2458 h 4316"/>
                  <a:gd name="T66" fmla="*/ 425 w 425"/>
                  <a:gd name="T67" fmla="*/ 2188 h 4316"/>
                  <a:gd name="T68" fmla="*/ 413 w 425"/>
                  <a:gd name="T69" fmla="*/ 1924 h 4316"/>
                  <a:gd name="T70" fmla="*/ 413 w 425"/>
                  <a:gd name="T71" fmla="*/ 1924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7179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>
                  <a:gd name="T0" fmla="*/ 556 w 556"/>
                  <a:gd name="T1" fmla="*/ 2020 h 4316"/>
                  <a:gd name="T2" fmla="*/ 538 w 556"/>
                  <a:gd name="T3" fmla="*/ 1732 h 4316"/>
                  <a:gd name="T4" fmla="*/ 503 w 556"/>
                  <a:gd name="T5" fmla="*/ 1445 h 4316"/>
                  <a:gd name="T6" fmla="*/ 455 w 556"/>
                  <a:gd name="T7" fmla="*/ 1175 h 4316"/>
                  <a:gd name="T8" fmla="*/ 395 w 556"/>
                  <a:gd name="T9" fmla="*/ 911 h 4316"/>
                  <a:gd name="T10" fmla="*/ 317 w 556"/>
                  <a:gd name="T11" fmla="*/ 659 h 4316"/>
                  <a:gd name="T12" fmla="*/ 228 w 556"/>
                  <a:gd name="T13" fmla="*/ 426 h 4316"/>
                  <a:gd name="T14" fmla="*/ 126 w 556"/>
                  <a:gd name="T15" fmla="*/ 204 h 4316"/>
                  <a:gd name="T16" fmla="*/ 12 w 556"/>
                  <a:gd name="T17" fmla="*/ 0 h 4316"/>
                  <a:gd name="T18" fmla="*/ 0 w 556"/>
                  <a:gd name="T19" fmla="*/ 0 h 4316"/>
                  <a:gd name="T20" fmla="*/ 114 w 556"/>
                  <a:gd name="T21" fmla="*/ 204 h 4316"/>
                  <a:gd name="T22" fmla="*/ 216 w 556"/>
                  <a:gd name="T23" fmla="*/ 426 h 4316"/>
                  <a:gd name="T24" fmla="*/ 305 w 556"/>
                  <a:gd name="T25" fmla="*/ 659 h 4316"/>
                  <a:gd name="T26" fmla="*/ 383 w 556"/>
                  <a:gd name="T27" fmla="*/ 911 h 4316"/>
                  <a:gd name="T28" fmla="*/ 443 w 556"/>
                  <a:gd name="T29" fmla="*/ 1175 h 4316"/>
                  <a:gd name="T30" fmla="*/ 491 w 556"/>
                  <a:gd name="T31" fmla="*/ 1445 h 4316"/>
                  <a:gd name="T32" fmla="*/ 526 w 556"/>
                  <a:gd name="T33" fmla="*/ 1732 h 4316"/>
                  <a:gd name="T34" fmla="*/ 544 w 556"/>
                  <a:gd name="T35" fmla="*/ 2020 h 4316"/>
                  <a:gd name="T36" fmla="*/ 544 w 556"/>
                  <a:gd name="T37" fmla="*/ 2326 h 4316"/>
                  <a:gd name="T38" fmla="*/ 532 w 556"/>
                  <a:gd name="T39" fmla="*/ 2632 h 4316"/>
                  <a:gd name="T40" fmla="*/ 503 w 556"/>
                  <a:gd name="T41" fmla="*/ 2931 h 4316"/>
                  <a:gd name="T42" fmla="*/ 455 w 556"/>
                  <a:gd name="T43" fmla="*/ 3225 h 4316"/>
                  <a:gd name="T44" fmla="*/ 389 w 556"/>
                  <a:gd name="T45" fmla="*/ 3513 h 4316"/>
                  <a:gd name="T46" fmla="*/ 311 w 556"/>
                  <a:gd name="T47" fmla="*/ 3788 h 4316"/>
                  <a:gd name="T48" fmla="*/ 216 w 556"/>
                  <a:gd name="T49" fmla="*/ 4058 h 4316"/>
                  <a:gd name="T50" fmla="*/ 102 w 556"/>
                  <a:gd name="T51" fmla="*/ 4316 h 4316"/>
                  <a:gd name="T52" fmla="*/ 114 w 556"/>
                  <a:gd name="T53" fmla="*/ 4316 h 4316"/>
                  <a:gd name="T54" fmla="*/ 228 w 556"/>
                  <a:gd name="T55" fmla="*/ 4058 h 4316"/>
                  <a:gd name="T56" fmla="*/ 323 w 556"/>
                  <a:gd name="T57" fmla="*/ 3788 h 4316"/>
                  <a:gd name="T58" fmla="*/ 401 w 556"/>
                  <a:gd name="T59" fmla="*/ 3513 h 4316"/>
                  <a:gd name="T60" fmla="*/ 467 w 556"/>
                  <a:gd name="T61" fmla="*/ 3225 h 4316"/>
                  <a:gd name="T62" fmla="*/ 515 w 556"/>
                  <a:gd name="T63" fmla="*/ 2931 h 4316"/>
                  <a:gd name="T64" fmla="*/ 544 w 556"/>
                  <a:gd name="T65" fmla="*/ 2632 h 4316"/>
                  <a:gd name="T66" fmla="*/ 556 w 556"/>
                  <a:gd name="T67" fmla="*/ 2326 h 4316"/>
                  <a:gd name="T68" fmla="*/ 556 w 556"/>
                  <a:gd name="T69" fmla="*/ 2020 h 4316"/>
                  <a:gd name="T70" fmla="*/ 556 w 556"/>
                  <a:gd name="T71" fmla="*/ 202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7180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>
                  <a:gd name="T0" fmla="*/ 688 w 688"/>
                  <a:gd name="T1" fmla="*/ 2086 h 4316"/>
                  <a:gd name="T2" fmla="*/ 670 w 688"/>
                  <a:gd name="T3" fmla="*/ 1810 h 4316"/>
                  <a:gd name="T4" fmla="*/ 634 w 688"/>
                  <a:gd name="T5" fmla="*/ 1541 h 4316"/>
                  <a:gd name="T6" fmla="*/ 574 w 688"/>
                  <a:gd name="T7" fmla="*/ 1271 h 4316"/>
                  <a:gd name="T8" fmla="*/ 497 w 688"/>
                  <a:gd name="T9" fmla="*/ 1007 h 4316"/>
                  <a:gd name="T10" fmla="*/ 401 w 688"/>
                  <a:gd name="T11" fmla="*/ 749 h 4316"/>
                  <a:gd name="T12" fmla="*/ 293 w 688"/>
                  <a:gd name="T13" fmla="*/ 492 h 4316"/>
                  <a:gd name="T14" fmla="*/ 162 w 688"/>
                  <a:gd name="T15" fmla="*/ 240 h 4316"/>
                  <a:gd name="T16" fmla="*/ 12 w 688"/>
                  <a:gd name="T17" fmla="*/ 0 h 4316"/>
                  <a:gd name="T18" fmla="*/ 0 w 688"/>
                  <a:gd name="T19" fmla="*/ 0 h 4316"/>
                  <a:gd name="T20" fmla="*/ 150 w 688"/>
                  <a:gd name="T21" fmla="*/ 240 h 4316"/>
                  <a:gd name="T22" fmla="*/ 281 w 688"/>
                  <a:gd name="T23" fmla="*/ 492 h 4316"/>
                  <a:gd name="T24" fmla="*/ 389 w 688"/>
                  <a:gd name="T25" fmla="*/ 749 h 4316"/>
                  <a:gd name="T26" fmla="*/ 485 w 688"/>
                  <a:gd name="T27" fmla="*/ 1007 h 4316"/>
                  <a:gd name="T28" fmla="*/ 562 w 688"/>
                  <a:gd name="T29" fmla="*/ 1271 h 4316"/>
                  <a:gd name="T30" fmla="*/ 622 w 688"/>
                  <a:gd name="T31" fmla="*/ 1541 h 4316"/>
                  <a:gd name="T32" fmla="*/ 658 w 688"/>
                  <a:gd name="T33" fmla="*/ 1810 h 4316"/>
                  <a:gd name="T34" fmla="*/ 676 w 688"/>
                  <a:gd name="T35" fmla="*/ 2086 h 4316"/>
                  <a:gd name="T36" fmla="*/ 676 w 688"/>
                  <a:gd name="T37" fmla="*/ 2368 h 4316"/>
                  <a:gd name="T38" fmla="*/ 658 w 688"/>
                  <a:gd name="T39" fmla="*/ 2650 h 4316"/>
                  <a:gd name="T40" fmla="*/ 616 w 688"/>
                  <a:gd name="T41" fmla="*/ 2931 h 4316"/>
                  <a:gd name="T42" fmla="*/ 556 w 688"/>
                  <a:gd name="T43" fmla="*/ 3213 h 4316"/>
                  <a:gd name="T44" fmla="*/ 473 w 688"/>
                  <a:gd name="T45" fmla="*/ 3495 h 4316"/>
                  <a:gd name="T46" fmla="*/ 371 w 688"/>
                  <a:gd name="T47" fmla="*/ 3777 h 4316"/>
                  <a:gd name="T48" fmla="*/ 251 w 688"/>
                  <a:gd name="T49" fmla="*/ 4046 h 4316"/>
                  <a:gd name="T50" fmla="*/ 114 w 688"/>
                  <a:gd name="T51" fmla="*/ 4316 h 4316"/>
                  <a:gd name="T52" fmla="*/ 126 w 688"/>
                  <a:gd name="T53" fmla="*/ 4316 h 4316"/>
                  <a:gd name="T54" fmla="*/ 263 w 688"/>
                  <a:gd name="T55" fmla="*/ 4046 h 4316"/>
                  <a:gd name="T56" fmla="*/ 383 w 688"/>
                  <a:gd name="T57" fmla="*/ 3777 h 4316"/>
                  <a:gd name="T58" fmla="*/ 485 w 688"/>
                  <a:gd name="T59" fmla="*/ 3495 h 4316"/>
                  <a:gd name="T60" fmla="*/ 568 w 688"/>
                  <a:gd name="T61" fmla="*/ 3219 h 4316"/>
                  <a:gd name="T62" fmla="*/ 628 w 688"/>
                  <a:gd name="T63" fmla="*/ 2937 h 4316"/>
                  <a:gd name="T64" fmla="*/ 670 w 688"/>
                  <a:gd name="T65" fmla="*/ 2656 h 4316"/>
                  <a:gd name="T66" fmla="*/ 688 w 688"/>
                  <a:gd name="T67" fmla="*/ 2368 h 4316"/>
                  <a:gd name="T68" fmla="*/ 688 w 688"/>
                  <a:gd name="T69" fmla="*/ 2086 h 4316"/>
                  <a:gd name="T70" fmla="*/ 688 w 688"/>
                  <a:gd name="T71" fmla="*/ 2086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7181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>
                  <a:gd name="T0" fmla="*/ 855 w 861"/>
                  <a:gd name="T1" fmla="*/ 2128 h 4316"/>
                  <a:gd name="T2" fmla="*/ 831 w 861"/>
                  <a:gd name="T3" fmla="*/ 1834 h 4316"/>
                  <a:gd name="T4" fmla="*/ 808 w 861"/>
                  <a:gd name="T5" fmla="*/ 1684 h 4316"/>
                  <a:gd name="T6" fmla="*/ 784 w 861"/>
                  <a:gd name="T7" fmla="*/ 1541 h 4316"/>
                  <a:gd name="T8" fmla="*/ 748 w 861"/>
                  <a:gd name="T9" fmla="*/ 1397 h 4316"/>
                  <a:gd name="T10" fmla="*/ 712 w 861"/>
                  <a:gd name="T11" fmla="*/ 1253 h 4316"/>
                  <a:gd name="T12" fmla="*/ 664 w 861"/>
                  <a:gd name="T13" fmla="*/ 1115 h 4316"/>
                  <a:gd name="T14" fmla="*/ 610 w 861"/>
                  <a:gd name="T15" fmla="*/ 977 h 4316"/>
                  <a:gd name="T16" fmla="*/ 491 w 861"/>
                  <a:gd name="T17" fmla="*/ 719 h 4316"/>
                  <a:gd name="T18" fmla="*/ 353 w 861"/>
                  <a:gd name="T19" fmla="*/ 468 h 4316"/>
                  <a:gd name="T20" fmla="*/ 192 w 861"/>
                  <a:gd name="T21" fmla="*/ 228 h 4316"/>
                  <a:gd name="T22" fmla="*/ 12 w 861"/>
                  <a:gd name="T23" fmla="*/ 0 h 4316"/>
                  <a:gd name="T24" fmla="*/ 0 w 861"/>
                  <a:gd name="T25" fmla="*/ 0 h 4316"/>
                  <a:gd name="T26" fmla="*/ 180 w 861"/>
                  <a:gd name="T27" fmla="*/ 228 h 4316"/>
                  <a:gd name="T28" fmla="*/ 341 w 861"/>
                  <a:gd name="T29" fmla="*/ 468 h 4316"/>
                  <a:gd name="T30" fmla="*/ 479 w 861"/>
                  <a:gd name="T31" fmla="*/ 719 h 4316"/>
                  <a:gd name="T32" fmla="*/ 598 w 861"/>
                  <a:gd name="T33" fmla="*/ 983 h 4316"/>
                  <a:gd name="T34" fmla="*/ 652 w 861"/>
                  <a:gd name="T35" fmla="*/ 1121 h 4316"/>
                  <a:gd name="T36" fmla="*/ 700 w 861"/>
                  <a:gd name="T37" fmla="*/ 1259 h 4316"/>
                  <a:gd name="T38" fmla="*/ 736 w 861"/>
                  <a:gd name="T39" fmla="*/ 1403 h 4316"/>
                  <a:gd name="T40" fmla="*/ 772 w 861"/>
                  <a:gd name="T41" fmla="*/ 1547 h 4316"/>
                  <a:gd name="T42" fmla="*/ 802 w 861"/>
                  <a:gd name="T43" fmla="*/ 1690 h 4316"/>
                  <a:gd name="T44" fmla="*/ 819 w 861"/>
                  <a:gd name="T45" fmla="*/ 1834 h 4316"/>
                  <a:gd name="T46" fmla="*/ 837 w 861"/>
                  <a:gd name="T47" fmla="*/ 1984 h 4316"/>
                  <a:gd name="T48" fmla="*/ 843 w 861"/>
                  <a:gd name="T49" fmla="*/ 2128 h 4316"/>
                  <a:gd name="T50" fmla="*/ 849 w 861"/>
                  <a:gd name="T51" fmla="*/ 2278 h 4316"/>
                  <a:gd name="T52" fmla="*/ 843 w 861"/>
                  <a:gd name="T53" fmla="*/ 2428 h 4316"/>
                  <a:gd name="T54" fmla="*/ 831 w 861"/>
                  <a:gd name="T55" fmla="*/ 2572 h 4316"/>
                  <a:gd name="T56" fmla="*/ 819 w 861"/>
                  <a:gd name="T57" fmla="*/ 2721 h 4316"/>
                  <a:gd name="T58" fmla="*/ 796 w 861"/>
                  <a:gd name="T59" fmla="*/ 2865 h 4316"/>
                  <a:gd name="T60" fmla="*/ 766 w 861"/>
                  <a:gd name="T61" fmla="*/ 3015 h 4316"/>
                  <a:gd name="T62" fmla="*/ 724 w 861"/>
                  <a:gd name="T63" fmla="*/ 3159 h 4316"/>
                  <a:gd name="T64" fmla="*/ 682 w 861"/>
                  <a:gd name="T65" fmla="*/ 3303 h 4316"/>
                  <a:gd name="T66" fmla="*/ 586 w 861"/>
                  <a:gd name="T67" fmla="*/ 3567 h 4316"/>
                  <a:gd name="T68" fmla="*/ 473 w 861"/>
                  <a:gd name="T69" fmla="*/ 3824 h 4316"/>
                  <a:gd name="T70" fmla="*/ 335 w 861"/>
                  <a:gd name="T71" fmla="*/ 4076 h 4316"/>
                  <a:gd name="T72" fmla="*/ 180 w 861"/>
                  <a:gd name="T73" fmla="*/ 4316 h 4316"/>
                  <a:gd name="T74" fmla="*/ 192 w 861"/>
                  <a:gd name="T75" fmla="*/ 4316 h 4316"/>
                  <a:gd name="T76" fmla="*/ 347 w 861"/>
                  <a:gd name="T77" fmla="*/ 4076 h 4316"/>
                  <a:gd name="T78" fmla="*/ 485 w 861"/>
                  <a:gd name="T79" fmla="*/ 3824 h 4316"/>
                  <a:gd name="T80" fmla="*/ 598 w 861"/>
                  <a:gd name="T81" fmla="*/ 3573 h 4316"/>
                  <a:gd name="T82" fmla="*/ 694 w 861"/>
                  <a:gd name="T83" fmla="*/ 3309 h 4316"/>
                  <a:gd name="T84" fmla="*/ 736 w 861"/>
                  <a:gd name="T85" fmla="*/ 3165 h 4316"/>
                  <a:gd name="T86" fmla="*/ 778 w 861"/>
                  <a:gd name="T87" fmla="*/ 3021 h 4316"/>
                  <a:gd name="T88" fmla="*/ 808 w 861"/>
                  <a:gd name="T89" fmla="*/ 2871 h 4316"/>
                  <a:gd name="T90" fmla="*/ 831 w 861"/>
                  <a:gd name="T91" fmla="*/ 2727 h 4316"/>
                  <a:gd name="T92" fmla="*/ 843 w 861"/>
                  <a:gd name="T93" fmla="*/ 2578 h 4316"/>
                  <a:gd name="T94" fmla="*/ 855 w 861"/>
                  <a:gd name="T95" fmla="*/ 2428 h 4316"/>
                  <a:gd name="T96" fmla="*/ 861 w 861"/>
                  <a:gd name="T97" fmla="*/ 2278 h 4316"/>
                  <a:gd name="T98" fmla="*/ 855 w 861"/>
                  <a:gd name="T99" fmla="*/ 2128 h 4316"/>
                  <a:gd name="T100" fmla="*/ 855 w 861"/>
                  <a:gd name="T101" fmla="*/ 212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7182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>
                  <a:gd name="T0" fmla="*/ 18 w 149"/>
                  <a:gd name="T1" fmla="*/ 1942 h 4316"/>
                  <a:gd name="T2" fmla="*/ 30 w 149"/>
                  <a:gd name="T3" fmla="*/ 1630 h 4316"/>
                  <a:gd name="T4" fmla="*/ 42 w 149"/>
                  <a:gd name="T5" fmla="*/ 1331 h 4316"/>
                  <a:gd name="T6" fmla="*/ 59 w 149"/>
                  <a:gd name="T7" fmla="*/ 1055 h 4316"/>
                  <a:gd name="T8" fmla="*/ 77 w 149"/>
                  <a:gd name="T9" fmla="*/ 791 h 4316"/>
                  <a:gd name="T10" fmla="*/ 83 w 149"/>
                  <a:gd name="T11" fmla="*/ 671 h 4316"/>
                  <a:gd name="T12" fmla="*/ 95 w 149"/>
                  <a:gd name="T13" fmla="*/ 557 h 4316"/>
                  <a:gd name="T14" fmla="*/ 107 w 149"/>
                  <a:gd name="T15" fmla="*/ 444 h 4316"/>
                  <a:gd name="T16" fmla="*/ 113 w 149"/>
                  <a:gd name="T17" fmla="*/ 342 h 4316"/>
                  <a:gd name="T18" fmla="*/ 125 w 149"/>
                  <a:gd name="T19" fmla="*/ 246 h 4316"/>
                  <a:gd name="T20" fmla="*/ 131 w 149"/>
                  <a:gd name="T21" fmla="*/ 156 h 4316"/>
                  <a:gd name="T22" fmla="*/ 143 w 149"/>
                  <a:gd name="T23" fmla="*/ 72 h 4316"/>
                  <a:gd name="T24" fmla="*/ 149 w 149"/>
                  <a:gd name="T25" fmla="*/ 0 h 4316"/>
                  <a:gd name="T26" fmla="*/ 137 w 149"/>
                  <a:gd name="T27" fmla="*/ 0 h 4316"/>
                  <a:gd name="T28" fmla="*/ 131 w 149"/>
                  <a:gd name="T29" fmla="*/ 72 h 4316"/>
                  <a:gd name="T30" fmla="*/ 119 w 149"/>
                  <a:gd name="T31" fmla="*/ 156 h 4316"/>
                  <a:gd name="T32" fmla="*/ 113 w 149"/>
                  <a:gd name="T33" fmla="*/ 246 h 4316"/>
                  <a:gd name="T34" fmla="*/ 101 w 149"/>
                  <a:gd name="T35" fmla="*/ 342 h 4316"/>
                  <a:gd name="T36" fmla="*/ 95 w 149"/>
                  <a:gd name="T37" fmla="*/ 444 h 4316"/>
                  <a:gd name="T38" fmla="*/ 83 w 149"/>
                  <a:gd name="T39" fmla="*/ 557 h 4316"/>
                  <a:gd name="T40" fmla="*/ 71 w 149"/>
                  <a:gd name="T41" fmla="*/ 671 h 4316"/>
                  <a:gd name="T42" fmla="*/ 65 w 149"/>
                  <a:gd name="T43" fmla="*/ 791 h 4316"/>
                  <a:gd name="T44" fmla="*/ 48 w 149"/>
                  <a:gd name="T45" fmla="*/ 1055 h 4316"/>
                  <a:gd name="T46" fmla="*/ 30 w 149"/>
                  <a:gd name="T47" fmla="*/ 1331 h 4316"/>
                  <a:gd name="T48" fmla="*/ 18 w 149"/>
                  <a:gd name="T49" fmla="*/ 1630 h 4316"/>
                  <a:gd name="T50" fmla="*/ 6 w 149"/>
                  <a:gd name="T51" fmla="*/ 1942 h 4316"/>
                  <a:gd name="T52" fmla="*/ 0 w 149"/>
                  <a:gd name="T53" fmla="*/ 2278 h 4316"/>
                  <a:gd name="T54" fmla="*/ 6 w 149"/>
                  <a:gd name="T55" fmla="*/ 2602 h 4316"/>
                  <a:gd name="T56" fmla="*/ 12 w 149"/>
                  <a:gd name="T57" fmla="*/ 2919 h 4316"/>
                  <a:gd name="T58" fmla="*/ 24 w 149"/>
                  <a:gd name="T59" fmla="*/ 3219 h 4316"/>
                  <a:gd name="T60" fmla="*/ 36 w 149"/>
                  <a:gd name="T61" fmla="*/ 3513 h 4316"/>
                  <a:gd name="T62" fmla="*/ 59 w 149"/>
                  <a:gd name="T63" fmla="*/ 3794 h 4316"/>
                  <a:gd name="T64" fmla="*/ 89 w 149"/>
                  <a:gd name="T65" fmla="*/ 4058 h 4316"/>
                  <a:gd name="T66" fmla="*/ 125 w 149"/>
                  <a:gd name="T67" fmla="*/ 4316 h 4316"/>
                  <a:gd name="T68" fmla="*/ 137 w 149"/>
                  <a:gd name="T69" fmla="*/ 4316 h 4316"/>
                  <a:gd name="T70" fmla="*/ 101 w 149"/>
                  <a:gd name="T71" fmla="*/ 4058 h 4316"/>
                  <a:gd name="T72" fmla="*/ 71 w 149"/>
                  <a:gd name="T73" fmla="*/ 3794 h 4316"/>
                  <a:gd name="T74" fmla="*/ 48 w 149"/>
                  <a:gd name="T75" fmla="*/ 3513 h 4316"/>
                  <a:gd name="T76" fmla="*/ 36 w 149"/>
                  <a:gd name="T77" fmla="*/ 3225 h 4316"/>
                  <a:gd name="T78" fmla="*/ 24 w 149"/>
                  <a:gd name="T79" fmla="*/ 2919 h 4316"/>
                  <a:gd name="T80" fmla="*/ 18 w 149"/>
                  <a:gd name="T81" fmla="*/ 2608 h 4316"/>
                  <a:gd name="T82" fmla="*/ 12 w 149"/>
                  <a:gd name="T83" fmla="*/ 2278 h 4316"/>
                  <a:gd name="T84" fmla="*/ 18 w 149"/>
                  <a:gd name="T85" fmla="*/ 1942 h 4316"/>
                  <a:gd name="T86" fmla="*/ 18 w 149"/>
                  <a:gd name="T87" fmla="*/ 1942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7183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>
                  <a:gd name="T0" fmla="*/ 18 w 299"/>
                  <a:gd name="T1" fmla="*/ 2062 h 4316"/>
                  <a:gd name="T2" fmla="*/ 30 w 299"/>
                  <a:gd name="T3" fmla="*/ 1750 h 4316"/>
                  <a:gd name="T4" fmla="*/ 54 w 299"/>
                  <a:gd name="T5" fmla="*/ 1451 h 4316"/>
                  <a:gd name="T6" fmla="*/ 84 w 299"/>
                  <a:gd name="T7" fmla="*/ 1169 h 4316"/>
                  <a:gd name="T8" fmla="*/ 126 w 299"/>
                  <a:gd name="T9" fmla="*/ 899 h 4316"/>
                  <a:gd name="T10" fmla="*/ 162 w 299"/>
                  <a:gd name="T11" fmla="*/ 641 h 4316"/>
                  <a:gd name="T12" fmla="*/ 209 w 299"/>
                  <a:gd name="T13" fmla="*/ 408 h 4316"/>
                  <a:gd name="T14" fmla="*/ 251 w 299"/>
                  <a:gd name="T15" fmla="*/ 192 h 4316"/>
                  <a:gd name="T16" fmla="*/ 299 w 299"/>
                  <a:gd name="T17" fmla="*/ 0 h 4316"/>
                  <a:gd name="T18" fmla="*/ 287 w 299"/>
                  <a:gd name="T19" fmla="*/ 0 h 4316"/>
                  <a:gd name="T20" fmla="*/ 239 w 299"/>
                  <a:gd name="T21" fmla="*/ 192 h 4316"/>
                  <a:gd name="T22" fmla="*/ 198 w 299"/>
                  <a:gd name="T23" fmla="*/ 408 h 4316"/>
                  <a:gd name="T24" fmla="*/ 156 w 299"/>
                  <a:gd name="T25" fmla="*/ 641 h 4316"/>
                  <a:gd name="T26" fmla="*/ 114 w 299"/>
                  <a:gd name="T27" fmla="*/ 899 h 4316"/>
                  <a:gd name="T28" fmla="*/ 78 w 299"/>
                  <a:gd name="T29" fmla="*/ 1169 h 4316"/>
                  <a:gd name="T30" fmla="*/ 48 w 299"/>
                  <a:gd name="T31" fmla="*/ 1451 h 4316"/>
                  <a:gd name="T32" fmla="*/ 24 w 299"/>
                  <a:gd name="T33" fmla="*/ 1750 h 4316"/>
                  <a:gd name="T34" fmla="*/ 6 w 299"/>
                  <a:gd name="T35" fmla="*/ 2062 h 4316"/>
                  <a:gd name="T36" fmla="*/ 0 w 299"/>
                  <a:gd name="T37" fmla="*/ 2374 h 4316"/>
                  <a:gd name="T38" fmla="*/ 12 w 299"/>
                  <a:gd name="T39" fmla="*/ 2674 h 4316"/>
                  <a:gd name="T40" fmla="*/ 30 w 299"/>
                  <a:gd name="T41" fmla="*/ 2973 h 4316"/>
                  <a:gd name="T42" fmla="*/ 54 w 299"/>
                  <a:gd name="T43" fmla="*/ 3255 h 4316"/>
                  <a:gd name="T44" fmla="*/ 96 w 299"/>
                  <a:gd name="T45" fmla="*/ 3537 h 4316"/>
                  <a:gd name="T46" fmla="*/ 144 w 299"/>
                  <a:gd name="T47" fmla="*/ 3806 h 4316"/>
                  <a:gd name="T48" fmla="*/ 203 w 299"/>
                  <a:gd name="T49" fmla="*/ 4064 h 4316"/>
                  <a:gd name="T50" fmla="*/ 275 w 299"/>
                  <a:gd name="T51" fmla="*/ 4316 h 4316"/>
                  <a:gd name="T52" fmla="*/ 287 w 299"/>
                  <a:gd name="T53" fmla="*/ 4316 h 4316"/>
                  <a:gd name="T54" fmla="*/ 215 w 299"/>
                  <a:gd name="T55" fmla="*/ 4064 h 4316"/>
                  <a:gd name="T56" fmla="*/ 156 w 299"/>
                  <a:gd name="T57" fmla="*/ 3806 h 4316"/>
                  <a:gd name="T58" fmla="*/ 108 w 299"/>
                  <a:gd name="T59" fmla="*/ 3537 h 4316"/>
                  <a:gd name="T60" fmla="*/ 66 w 299"/>
                  <a:gd name="T61" fmla="*/ 3261 h 4316"/>
                  <a:gd name="T62" fmla="*/ 42 w 299"/>
                  <a:gd name="T63" fmla="*/ 2973 h 4316"/>
                  <a:gd name="T64" fmla="*/ 24 w 299"/>
                  <a:gd name="T65" fmla="*/ 2680 h 4316"/>
                  <a:gd name="T66" fmla="*/ 12 w 299"/>
                  <a:gd name="T67" fmla="*/ 2374 h 4316"/>
                  <a:gd name="T68" fmla="*/ 18 w 299"/>
                  <a:gd name="T69" fmla="*/ 2062 h 4316"/>
                  <a:gd name="T70" fmla="*/ 18 w 299"/>
                  <a:gd name="T71" fmla="*/ 2062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7184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>
                  <a:gd name="T0" fmla="*/ 424 w 424"/>
                  <a:gd name="T1" fmla="*/ 0 h 4316"/>
                  <a:gd name="T2" fmla="*/ 412 w 424"/>
                  <a:gd name="T3" fmla="*/ 0 h 4316"/>
                  <a:gd name="T4" fmla="*/ 316 w 424"/>
                  <a:gd name="T5" fmla="*/ 222 h 4316"/>
                  <a:gd name="T6" fmla="*/ 239 w 424"/>
                  <a:gd name="T7" fmla="*/ 462 h 4316"/>
                  <a:gd name="T8" fmla="*/ 167 w 424"/>
                  <a:gd name="T9" fmla="*/ 707 h 4316"/>
                  <a:gd name="T10" fmla="*/ 107 w 424"/>
                  <a:gd name="T11" fmla="*/ 971 h 4316"/>
                  <a:gd name="T12" fmla="*/ 65 w 424"/>
                  <a:gd name="T13" fmla="*/ 1247 h 4316"/>
                  <a:gd name="T14" fmla="*/ 29 w 424"/>
                  <a:gd name="T15" fmla="*/ 1529 h 4316"/>
                  <a:gd name="T16" fmla="*/ 6 w 424"/>
                  <a:gd name="T17" fmla="*/ 1822 h 4316"/>
                  <a:gd name="T18" fmla="*/ 0 w 424"/>
                  <a:gd name="T19" fmla="*/ 2122 h 4316"/>
                  <a:gd name="T20" fmla="*/ 6 w 424"/>
                  <a:gd name="T21" fmla="*/ 2404 h 4316"/>
                  <a:gd name="T22" fmla="*/ 24 w 424"/>
                  <a:gd name="T23" fmla="*/ 2686 h 4316"/>
                  <a:gd name="T24" fmla="*/ 47 w 424"/>
                  <a:gd name="T25" fmla="*/ 2961 h 4316"/>
                  <a:gd name="T26" fmla="*/ 89 w 424"/>
                  <a:gd name="T27" fmla="*/ 3243 h 4316"/>
                  <a:gd name="T28" fmla="*/ 137 w 424"/>
                  <a:gd name="T29" fmla="*/ 3519 h 4316"/>
                  <a:gd name="T30" fmla="*/ 197 w 424"/>
                  <a:gd name="T31" fmla="*/ 3788 h 4316"/>
                  <a:gd name="T32" fmla="*/ 269 w 424"/>
                  <a:gd name="T33" fmla="*/ 4058 h 4316"/>
                  <a:gd name="T34" fmla="*/ 346 w 424"/>
                  <a:gd name="T35" fmla="*/ 4316 h 4316"/>
                  <a:gd name="T36" fmla="*/ 358 w 424"/>
                  <a:gd name="T37" fmla="*/ 4316 h 4316"/>
                  <a:gd name="T38" fmla="*/ 281 w 424"/>
                  <a:gd name="T39" fmla="*/ 4058 h 4316"/>
                  <a:gd name="T40" fmla="*/ 209 w 424"/>
                  <a:gd name="T41" fmla="*/ 3788 h 4316"/>
                  <a:gd name="T42" fmla="*/ 149 w 424"/>
                  <a:gd name="T43" fmla="*/ 3519 h 4316"/>
                  <a:gd name="T44" fmla="*/ 101 w 424"/>
                  <a:gd name="T45" fmla="*/ 3243 h 4316"/>
                  <a:gd name="T46" fmla="*/ 59 w 424"/>
                  <a:gd name="T47" fmla="*/ 2961 h 4316"/>
                  <a:gd name="T48" fmla="*/ 35 w 424"/>
                  <a:gd name="T49" fmla="*/ 2686 h 4316"/>
                  <a:gd name="T50" fmla="*/ 18 w 424"/>
                  <a:gd name="T51" fmla="*/ 2404 h 4316"/>
                  <a:gd name="T52" fmla="*/ 12 w 424"/>
                  <a:gd name="T53" fmla="*/ 2122 h 4316"/>
                  <a:gd name="T54" fmla="*/ 18 w 424"/>
                  <a:gd name="T55" fmla="*/ 1822 h 4316"/>
                  <a:gd name="T56" fmla="*/ 41 w 424"/>
                  <a:gd name="T57" fmla="*/ 1529 h 4316"/>
                  <a:gd name="T58" fmla="*/ 71 w 424"/>
                  <a:gd name="T59" fmla="*/ 1247 h 4316"/>
                  <a:gd name="T60" fmla="*/ 119 w 424"/>
                  <a:gd name="T61" fmla="*/ 971 h 4316"/>
                  <a:gd name="T62" fmla="*/ 179 w 424"/>
                  <a:gd name="T63" fmla="*/ 707 h 4316"/>
                  <a:gd name="T64" fmla="*/ 245 w 424"/>
                  <a:gd name="T65" fmla="*/ 462 h 4316"/>
                  <a:gd name="T66" fmla="*/ 328 w 424"/>
                  <a:gd name="T67" fmla="*/ 222 h 4316"/>
                  <a:gd name="T68" fmla="*/ 424 w 424"/>
                  <a:gd name="T69" fmla="*/ 0 h 4316"/>
                  <a:gd name="T70" fmla="*/ 424 w 424"/>
                  <a:gd name="T71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7185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>
                  <a:gd name="T0" fmla="*/ 12 w 574"/>
                  <a:gd name="T1" fmla="*/ 2146 h 4316"/>
                  <a:gd name="T2" fmla="*/ 24 w 574"/>
                  <a:gd name="T3" fmla="*/ 1846 h 4316"/>
                  <a:gd name="T4" fmla="*/ 54 w 574"/>
                  <a:gd name="T5" fmla="*/ 1559 h 4316"/>
                  <a:gd name="T6" fmla="*/ 96 w 574"/>
                  <a:gd name="T7" fmla="*/ 1277 h 4316"/>
                  <a:gd name="T8" fmla="*/ 162 w 574"/>
                  <a:gd name="T9" fmla="*/ 1001 h 4316"/>
                  <a:gd name="T10" fmla="*/ 239 w 574"/>
                  <a:gd name="T11" fmla="*/ 731 h 4316"/>
                  <a:gd name="T12" fmla="*/ 335 w 574"/>
                  <a:gd name="T13" fmla="*/ 480 h 4316"/>
                  <a:gd name="T14" fmla="*/ 449 w 574"/>
                  <a:gd name="T15" fmla="*/ 234 h 4316"/>
                  <a:gd name="T16" fmla="*/ 574 w 574"/>
                  <a:gd name="T17" fmla="*/ 0 h 4316"/>
                  <a:gd name="T18" fmla="*/ 562 w 574"/>
                  <a:gd name="T19" fmla="*/ 0 h 4316"/>
                  <a:gd name="T20" fmla="*/ 437 w 574"/>
                  <a:gd name="T21" fmla="*/ 234 h 4316"/>
                  <a:gd name="T22" fmla="*/ 323 w 574"/>
                  <a:gd name="T23" fmla="*/ 480 h 4316"/>
                  <a:gd name="T24" fmla="*/ 227 w 574"/>
                  <a:gd name="T25" fmla="*/ 737 h 4316"/>
                  <a:gd name="T26" fmla="*/ 150 w 574"/>
                  <a:gd name="T27" fmla="*/ 1001 h 4316"/>
                  <a:gd name="T28" fmla="*/ 84 w 574"/>
                  <a:gd name="T29" fmla="*/ 1277 h 4316"/>
                  <a:gd name="T30" fmla="*/ 42 w 574"/>
                  <a:gd name="T31" fmla="*/ 1559 h 4316"/>
                  <a:gd name="T32" fmla="*/ 12 w 574"/>
                  <a:gd name="T33" fmla="*/ 1852 h 4316"/>
                  <a:gd name="T34" fmla="*/ 0 w 574"/>
                  <a:gd name="T35" fmla="*/ 2146 h 4316"/>
                  <a:gd name="T36" fmla="*/ 6 w 574"/>
                  <a:gd name="T37" fmla="*/ 2434 h 4316"/>
                  <a:gd name="T38" fmla="*/ 30 w 574"/>
                  <a:gd name="T39" fmla="*/ 2715 h 4316"/>
                  <a:gd name="T40" fmla="*/ 66 w 574"/>
                  <a:gd name="T41" fmla="*/ 2997 h 4316"/>
                  <a:gd name="T42" fmla="*/ 120 w 574"/>
                  <a:gd name="T43" fmla="*/ 3273 h 4316"/>
                  <a:gd name="T44" fmla="*/ 191 w 574"/>
                  <a:gd name="T45" fmla="*/ 3549 h 4316"/>
                  <a:gd name="T46" fmla="*/ 275 w 574"/>
                  <a:gd name="T47" fmla="*/ 3812 h 4316"/>
                  <a:gd name="T48" fmla="*/ 371 w 574"/>
                  <a:gd name="T49" fmla="*/ 4070 h 4316"/>
                  <a:gd name="T50" fmla="*/ 484 w 574"/>
                  <a:gd name="T51" fmla="*/ 4316 h 4316"/>
                  <a:gd name="T52" fmla="*/ 496 w 574"/>
                  <a:gd name="T53" fmla="*/ 4316 h 4316"/>
                  <a:gd name="T54" fmla="*/ 383 w 574"/>
                  <a:gd name="T55" fmla="*/ 4070 h 4316"/>
                  <a:gd name="T56" fmla="*/ 287 w 574"/>
                  <a:gd name="T57" fmla="*/ 3812 h 4316"/>
                  <a:gd name="T58" fmla="*/ 203 w 574"/>
                  <a:gd name="T59" fmla="*/ 3549 h 4316"/>
                  <a:gd name="T60" fmla="*/ 132 w 574"/>
                  <a:gd name="T61" fmla="*/ 3273 h 4316"/>
                  <a:gd name="T62" fmla="*/ 78 w 574"/>
                  <a:gd name="T63" fmla="*/ 2997 h 4316"/>
                  <a:gd name="T64" fmla="*/ 42 w 574"/>
                  <a:gd name="T65" fmla="*/ 2715 h 4316"/>
                  <a:gd name="T66" fmla="*/ 18 w 574"/>
                  <a:gd name="T67" fmla="*/ 2434 h 4316"/>
                  <a:gd name="T68" fmla="*/ 12 w 574"/>
                  <a:gd name="T69" fmla="*/ 2146 h 4316"/>
                  <a:gd name="T70" fmla="*/ 12 w 574"/>
                  <a:gd name="T71" fmla="*/ 2146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7186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>
                  <a:gd name="T0" fmla="*/ 12 w 735"/>
                  <a:gd name="T1" fmla="*/ 2098 h 4316"/>
                  <a:gd name="T2" fmla="*/ 29 w 735"/>
                  <a:gd name="T3" fmla="*/ 1798 h 4316"/>
                  <a:gd name="T4" fmla="*/ 71 w 735"/>
                  <a:gd name="T5" fmla="*/ 1505 h 4316"/>
                  <a:gd name="T6" fmla="*/ 131 w 735"/>
                  <a:gd name="T7" fmla="*/ 1223 h 4316"/>
                  <a:gd name="T8" fmla="*/ 215 w 735"/>
                  <a:gd name="T9" fmla="*/ 941 h 4316"/>
                  <a:gd name="T10" fmla="*/ 316 w 735"/>
                  <a:gd name="T11" fmla="*/ 689 h 4316"/>
                  <a:gd name="T12" fmla="*/ 442 w 735"/>
                  <a:gd name="T13" fmla="*/ 444 h 4316"/>
                  <a:gd name="T14" fmla="*/ 580 w 735"/>
                  <a:gd name="T15" fmla="*/ 216 h 4316"/>
                  <a:gd name="T16" fmla="*/ 735 w 735"/>
                  <a:gd name="T17" fmla="*/ 0 h 4316"/>
                  <a:gd name="T18" fmla="*/ 723 w 735"/>
                  <a:gd name="T19" fmla="*/ 0 h 4316"/>
                  <a:gd name="T20" fmla="*/ 568 w 735"/>
                  <a:gd name="T21" fmla="*/ 210 h 4316"/>
                  <a:gd name="T22" fmla="*/ 430 w 735"/>
                  <a:gd name="T23" fmla="*/ 438 h 4316"/>
                  <a:gd name="T24" fmla="*/ 311 w 735"/>
                  <a:gd name="T25" fmla="*/ 683 h 4316"/>
                  <a:gd name="T26" fmla="*/ 209 w 735"/>
                  <a:gd name="T27" fmla="*/ 941 h 4316"/>
                  <a:gd name="T28" fmla="*/ 125 w 735"/>
                  <a:gd name="T29" fmla="*/ 1217 h 4316"/>
                  <a:gd name="T30" fmla="*/ 59 w 735"/>
                  <a:gd name="T31" fmla="*/ 1505 h 4316"/>
                  <a:gd name="T32" fmla="*/ 18 w 735"/>
                  <a:gd name="T33" fmla="*/ 1798 h 4316"/>
                  <a:gd name="T34" fmla="*/ 0 w 735"/>
                  <a:gd name="T35" fmla="*/ 2098 h 4316"/>
                  <a:gd name="T36" fmla="*/ 6 w 735"/>
                  <a:gd name="T37" fmla="*/ 2404 h 4316"/>
                  <a:gd name="T38" fmla="*/ 29 w 735"/>
                  <a:gd name="T39" fmla="*/ 2709 h 4316"/>
                  <a:gd name="T40" fmla="*/ 77 w 735"/>
                  <a:gd name="T41" fmla="*/ 3015 h 4316"/>
                  <a:gd name="T42" fmla="*/ 149 w 735"/>
                  <a:gd name="T43" fmla="*/ 3315 h 4316"/>
                  <a:gd name="T44" fmla="*/ 227 w 735"/>
                  <a:gd name="T45" fmla="*/ 3573 h 4316"/>
                  <a:gd name="T46" fmla="*/ 316 w 735"/>
                  <a:gd name="T47" fmla="*/ 3824 h 4316"/>
                  <a:gd name="T48" fmla="*/ 424 w 735"/>
                  <a:gd name="T49" fmla="*/ 4076 h 4316"/>
                  <a:gd name="T50" fmla="*/ 544 w 735"/>
                  <a:gd name="T51" fmla="*/ 4316 h 4316"/>
                  <a:gd name="T52" fmla="*/ 556 w 735"/>
                  <a:gd name="T53" fmla="*/ 4316 h 4316"/>
                  <a:gd name="T54" fmla="*/ 436 w 735"/>
                  <a:gd name="T55" fmla="*/ 4076 h 4316"/>
                  <a:gd name="T56" fmla="*/ 328 w 735"/>
                  <a:gd name="T57" fmla="*/ 3824 h 4316"/>
                  <a:gd name="T58" fmla="*/ 239 w 735"/>
                  <a:gd name="T59" fmla="*/ 3573 h 4316"/>
                  <a:gd name="T60" fmla="*/ 161 w 735"/>
                  <a:gd name="T61" fmla="*/ 3315 h 4316"/>
                  <a:gd name="T62" fmla="*/ 89 w 735"/>
                  <a:gd name="T63" fmla="*/ 3015 h 4316"/>
                  <a:gd name="T64" fmla="*/ 41 w 735"/>
                  <a:gd name="T65" fmla="*/ 2709 h 4316"/>
                  <a:gd name="T66" fmla="*/ 18 w 735"/>
                  <a:gd name="T67" fmla="*/ 2404 h 4316"/>
                  <a:gd name="T68" fmla="*/ 12 w 735"/>
                  <a:gd name="T69" fmla="*/ 2098 h 4316"/>
                  <a:gd name="T70" fmla="*/ 12 w 735"/>
                  <a:gd name="T71" fmla="*/ 209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7187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>
                  <a:gd name="T0" fmla="*/ 18 w 837"/>
                  <a:gd name="T1" fmla="*/ 1948 h 4316"/>
                  <a:gd name="T2" fmla="*/ 48 w 837"/>
                  <a:gd name="T3" fmla="*/ 1708 h 4316"/>
                  <a:gd name="T4" fmla="*/ 96 w 837"/>
                  <a:gd name="T5" fmla="*/ 1475 h 4316"/>
                  <a:gd name="T6" fmla="*/ 161 w 837"/>
                  <a:gd name="T7" fmla="*/ 1235 h 4316"/>
                  <a:gd name="T8" fmla="*/ 251 w 837"/>
                  <a:gd name="T9" fmla="*/ 995 h 4316"/>
                  <a:gd name="T10" fmla="*/ 365 w 837"/>
                  <a:gd name="T11" fmla="*/ 755 h 4316"/>
                  <a:gd name="T12" fmla="*/ 496 w 837"/>
                  <a:gd name="T13" fmla="*/ 510 h 4316"/>
                  <a:gd name="T14" fmla="*/ 658 w 837"/>
                  <a:gd name="T15" fmla="*/ 258 h 4316"/>
                  <a:gd name="T16" fmla="*/ 741 w 837"/>
                  <a:gd name="T17" fmla="*/ 132 h 4316"/>
                  <a:gd name="T18" fmla="*/ 837 w 837"/>
                  <a:gd name="T19" fmla="*/ 0 h 4316"/>
                  <a:gd name="T20" fmla="*/ 825 w 837"/>
                  <a:gd name="T21" fmla="*/ 0 h 4316"/>
                  <a:gd name="T22" fmla="*/ 729 w 837"/>
                  <a:gd name="T23" fmla="*/ 132 h 4316"/>
                  <a:gd name="T24" fmla="*/ 640 w 837"/>
                  <a:gd name="T25" fmla="*/ 258 h 4316"/>
                  <a:gd name="T26" fmla="*/ 562 w 837"/>
                  <a:gd name="T27" fmla="*/ 384 h 4316"/>
                  <a:gd name="T28" fmla="*/ 484 w 837"/>
                  <a:gd name="T29" fmla="*/ 510 h 4316"/>
                  <a:gd name="T30" fmla="*/ 353 w 837"/>
                  <a:gd name="T31" fmla="*/ 755 h 4316"/>
                  <a:gd name="T32" fmla="*/ 239 w 837"/>
                  <a:gd name="T33" fmla="*/ 995 h 4316"/>
                  <a:gd name="T34" fmla="*/ 150 w 837"/>
                  <a:gd name="T35" fmla="*/ 1235 h 4316"/>
                  <a:gd name="T36" fmla="*/ 84 w 837"/>
                  <a:gd name="T37" fmla="*/ 1469 h 4316"/>
                  <a:gd name="T38" fmla="*/ 36 w 837"/>
                  <a:gd name="T39" fmla="*/ 1702 h 4316"/>
                  <a:gd name="T40" fmla="*/ 6 w 837"/>
                  <a:gd name="T41" fmla="*/ 1942 h 4316"/>
                  <a:gd name="T42" fmla="*/ 0 w 837"/>
                  <a:gd name="T43" fmla="*/ 2200 h 4316"/>
                  <a:gd name="T44" fmla="*/ 12 w 837"/>
                  <a:gd name="T45" fmla="*/ 2470 h 4316"/>
                  <a:gd name="T46" fmla="*/ 48 w 837"/>
                  <a:gd name="T47" fmla="*/ 2739 h 4316"/>
                  <a:gd name="T48" fmla="*/ 114 w 837"/>
                  <a:gd name="T49" fmla="*/ 3027 h 4316"/>
                  <a:gd name="T50" fmla="*/ 150 w 837"/>
                  <a:gd name="T51" fmla="*/ 3171 h 4316"/>
                  <a:gd name="T52" fmla="*/ 197 w 837"/>
                  <a:gd name="T53" fmla="*/ 3321 h 4316"/>
                  <a:gd name="T54" fmla="*/ 245 w 837"/>
                  <a:gd name="T55" fmla="*/ 3477 h 4316"/>
                  <a:gd name="T56" fmla="*/ 305 w 837"/>
                  <a:gd name="T57" fmla="*/ 3639 h 4316"/>
                  <a:gd name="T58" fmla="*/ 365 w 837"/>
                  <a:gd name="T59" fmla="*/ 3800 h 4316"/>
                  <a:gd name="T60" fmla="*/ 437 w 837"/>
                  <a:gd name="T61" fmla="*/ 3968 h 4316"/>
                  <a:gd name="T62" fmla="*/ 508 w 837"/>
                  <a:gd name="T63" fmla="*/ 4136 h 4316"/>
                  <a:gd name="T64" fmla="*/ 592 w 837"/>
                  <a:gd name="T65" fmla="*/ 4316 h 4316"/>
                  <a:gd name="T66" fmla="*/ 604 w 837"/>
                  <a:gd name="T67" fmla="*/ 4316 h 4316"/>
                  <a:gd name="T68" fmla="*/ 520 w 837"/>
                  <a:gd name="T69" fmla="*/ 4136 h 4316"/>
                  <a:gd name="T70" fmla="*/ 448 w 837"/>
                  <a:gd name="T71" fmla="*/ 3968 h 4316"/>
                  <a:gd name="T72" fmla="*/ 377 w 837"/>
                  <a:gd name="T73" fmla="*/ 3800 h 4316"/>
                  <a:gd name="T74" fmla="*/ 317 w 837"/>
                  <a:gd name="T75" fmla="*/ 3639 h 4316"/>
                  <a:gd name="T76" fmla="*/ 257 w 837"/>
                  <a:gd name="T77" fmla="*/ 3477 h 4316"/>
                  <a:gd name="T78" fmla="*/ 209 w 837"/>
                  <a:gd name="T79" fmla="*/ 3327 h 4316"/>
                  <a:gd name="T80" fmla="*/ 161 w 837"/>
                  <a:gd name="T81" fmla="*/ 3171 h 4316"/>
                  <a:gd name="T82" fmla="*/ 126 w 837"/>
                  <a:gd name="T83" fmla="*/ 3027 h 4316"/>
                  <a:gd name="T84" fmla="*/ 60 w 837"/>
                  <a:gd name="T85" fmla="*/ 2739 h 4316"/>
                  <a:gd name="T86" fmla="*/ 24 w 837"/>
                  <a:gd name="T87" fmla="*/ 2470 h 4316"/>
                  <a:gd name="T88" fmla="*/ 12 w 837"/>
                  <a:gd name="T89" fmla="*/ 2206 h 4316"/>
                  <a:gd name="T90" fmla="*/ 18 w 837"/>
                  <a:gd name="T91" fmla="*/ 1948 h 4316"/>
                  <a:gd name="T92" fmla="*/ 18 w 837"/>
                  <a:gd name="T93" fmla="*/ 194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7188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>
                <a:gd name="T0" fmla="*/ 0 w 604"/>
                <a:gd name="T1" fmla="*/ 54 h 1415"/>
                <a:gd name="T2" fmla="*/ 42 w 604"/>
                <a:gd name="T3" fmla="*/ 228 h 1415"/>
                <a:gd name="T4" fmla="*/ 96 w 604"/>
                <a:gd name="T5" fmla="*/ 402 h 1415"/>
                <a:gd name="T6" fmla="*/ 161 w 604"/>
                <a:gd name="T7" fmla="*/ 576 h 1415"/>
                <a:gd name="T8" fmla="*/ 227 w 604"/>
                <a:gd name="T9" fmla="*/ 744 h 1415"/>
                <a:gd name="T10" fmla="*/ 305 w 604"/>
                <a:gd name="T11" fmla="*/ 917 h 1415"/>
                <a:gd name="T12" fmla="*/ 389 w 604"/>
                <a:gd name="T13" fmla="*/ 1085 h 1415"/>
                <a:gd name="T14" fmla="*/ 484 w 604"/>
                <a:gd name="T15" fmla="*/ 1253 h 1415"/>
                <a:gd name="T16" fmla="*/ 586 w 604"/>
                <a:gd name="T17" fmla="*/ 1415 h 1415"/>
                <a:gd name="T18" fmla="*/ 604 w 604"/>
                <a:gd name="T19" fmla="*/ 1415 h 1415"/>
                <a:gd name="T20" fmla="*/ 496 w 604"/>
                <a:gd name="T21" fmla="*/ 1247 h 1415"/>
                <a:gd name="T22" fmla="*/ 401 w 604"/>
                <a:gd name="T23" fmla="*/ 1073 h 1415"/>
                <a:gd name="T24" fmla="*/ 311 w 604"/>
                <a:gd name="T25" fmla="*/ 899 h 1415"/>
                <a:gd name="T26" fmla="*/ 233 w 604"/>
                <a:gd name="T27" fmla="*/ 720 h 1415"/>
                <a:gd name="T28" fmla="*/ 161 w 604"/>
                <a:gd name="T29" fmla="*/ 546 h 1415"/>
                <a:gd name="T30" fmla="*/ 102 w 604"/>
                <a:gd name="T31" fmla="*/ 366 h 1415"/>
                <a:gd name="T32" fmla="*/ 48 w 604"/>
                <a:gd name="T33" fmla="*/ 180 h 1415"/>
                <a:gd name="T34" fmla="*/ 0 w 604"/>
                <a:gd name="T35" fmla="*/ 0 h 1415"/>
                <a:gd name="T36" fmla="*/ 0 w 604"/>
                <a:gd name="T37" fmla="*/ 54 h 1415"/>
                <a:gd name="T38" fmla="*/ 0 w 604"/>
                <a:gd name="T39" fmla="*/ 54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189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>
                <a:gd name="T0" fmla="*/ 0 w 227"/>
                <a:gd name="T1" fmla="*/ 30 h 426"/>
                <a:gd name="T2" fmla="*/ 108 w 227"/>
                <a:gd name="T3" fmla="*/ 240 h 426"/>
                <a:gd name="T4" fmla="*/ 215 w 227"/>
                <a:gd name="T5" fmla="*/ 426 h 426"/>
                <a:gd name="T6" fmla="*/ 227 w 227"/>
                <a:gd name="T7" fmla="*/ 426 h 426"/>
                <a:gd name="T8" fmla="*/ 167 w 227"/>
                <a:gd name="T9" fmla="*/ 330 h 426"/>
                <a:gd name="T10" fmla="*/ 114 w 227"/>
                <a:gd name="T11" fmla="*/ 222 h 426"/>
                <a:gd name="T12" fmla="*/ 0 w 227"/>
                <a:gd name="T13" fmla="*/ 0 h 426"/>
                <a:gd name="T14" fmla="*/ 0 w 227"/>
                <a:gd name="T15" fmla="*/ 30 h 426"/>
                <a:gd name="T16" fmla="*/ 0 w 227"/>
                <a:gd name="T17" fmla="*/ 3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190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>
                <a:gd name="T0" fmla="*/ 981 w 981"/>
                <a:gd name="T1" fmla="*/ 1786 h 1786"/>
                <a:gd name="T2" fmla="*/ 981 w 981"/>
                <a:gd name="T3" fmla="*/ 1720 h 1786"/>
                <a:gd name="T4" fmla="*/ 969 w 981"/>
                <a:gd name="T5" fmla="*/ 1666 h 1786"/>
                <a:gd name="T6" fmla="*/ 957 w 981"/>
                <a:gd name="T7" fmla="*/ 1613 h 1786"/>
                <a:gd name="T8" fmla="*/ 921 w 981"/>
                <a:gd name="T9" fmla="*/ 1487 h 1786"/>
                <a:gd name="T10" fmla="*/ 885 w 981"/>
                <a:gd name="T11" fmla="*/ 1361 h 1786"/>
                <a:gd name="T12" fmla="*/ 796 w 981"/>
                <a:gd name="T13" fmla="*/ 1121 h 1786"/>
                <a:gd name="T14" fmla="*/ 682 w 981"/>
                <a:gd name="T15" fmla="*/ 899 h 1786"/>
                <a:gd name="T16" fmla="*/ 562 w 981"/>
                <a:gd name="T17" fmla="*/ 689 h 1786"/>
                <a:gd name="T18" fmla="*/ 431 w 981"/>
                <a:gd name="T19" fmla="*/ 498 h 1786"/>
                <a:gd name="T20" fmla="*/ 293 w 981"/>
                <a:gd name="T21" fmla="*/ 318 h 1786"/>
                <a:gd name="T22" fmla="*/ 150 w 981"/>
                <a:gd name="T23" fmla="*/ 150 h 1786"/>
                <a:gd name="T24" fmla="*/ 12 w 981"/>
                <a:gd name="T25" fmla="*/ 0 h 1786"/>
                <a:gd name="T26" fmla="*/ 0 w 981"/>
                <a:gd name="T27" fmla="*/ 0 h 1786"/>
                <a:gd name="T28" fmla="*/ 138 w 981"/>
                <a:gd name="T29" fmla="*/ 150 h 1786"/>
                <a:gd name="T30" fmla="*/ 275 w 981"/>
                <a:gd name="T31" fmla="*/ 318 h 1786"/>
                <a:gd name="T32" fmla="*/ 413 w 981"/>
                <a:gd name="T33" fmla="*/ 498 h 1786"/>
                <a:gd name="T34" fmla="*/ 545 w 981"/>
                <a:gd name="T35" fmla="*/ 689 h 1786"/>
                <a:gd name="T36" fmla="*/ 670 w 981"/>
                <a:gd name="T37" fmla="*/ 899 h 1786"/>
                <a:gd name="T38" fmla="*/ 778 w 981"/>
                <a:gd name="T39" fmla="*/ 1121 h 1786"/>
                <a:gd name="T40" fmla="*/ 873 w 981"/>
                <a:gd name="T41" fmla="*/ 1361 h 1786"/>
                <a:gd name="T42" fmla="*/ 909 w 981"/>
                <a:gd name="T43" fmla="*/ 1487 h 1786"/>
                <a:gd name="T44" fmla="*/ 945 w 981"/>
                <a:gd name="T45" fmla="*/ 1619 h 1786"/>
                <a:gd name="T46" fmla="*/ 963 w 981"/>
                <a:gd name="T47" fmla="*/ 1702 h 1786"/>
                <a:gd name="T48" fmla="*/ 981 w 981"/>
                <a:gd name="T49" fmla="*/ 1786 h 1786"/>
                <a:gd name="T50" fmla="*/ 981 w 981"/>
                <a:gd name="T51" fmla="*/ 1786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3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25 w 717"/>
                <a:gd name="T1" fmla="*/ 845 h 845"/>
                <a:gd name="T2" fmla="*/ 725 w 717"/>
                <a:gd name="T3" fmla="*/ 821 h 845"/>
                <a:gd name="T4" fmla="*/ 582 w 717"/>
                <a:gd name="T5" fmla="*/ 605 h 845"/>
                <a:gd name="T6" fmla="*/ 410 w 717"/>
                <a:gd name="T7" fmla="*/ 396 h 845"/>
                <a:gd name="T8" fmla="*/ 225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13 w 717"/>
                <a:gd name="T15" fmla="*/ 198 h 845"/>
                <a:gd name="T16" fmla="*/ 404 w 717"/>
                <a:gd name="T17" fmla="*/ 408 h 845"/>
                <a:gd name="T18" fmla="*/ 576 w 717"/>
                <a:gd name="T19" fmla="*/ 623 h 845"/>
                <a:gd name="T20" fmla="*/ 725 w 717"/>
                <a:gd name="T21" fmla="*/ 845 h 845"/>
                <a:gd name="T22" fmla="*/ 725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11 w 407"/>
                <a:gd name="T1" fmla="*/ 414 h 414"/>
                <a:gd name="T2" fmla="*/ 411 w 407"/>
                <a:gd name="T3" fmla="*/ 396 h 414"/>
                <a:gd name="T4" fmla="*/ 226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20 w 407"/>
                <a:gd name="T13" fmla="*/ 204 h 414"/>
                <a:gd name="T14" fmla="*/ 411 w 407"/>
                <a:gd name="T15" fmla="*/ 414 h 414"/>
                <a:gd name="T16" fmla="*/ 411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7193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>
                <a:gd name="T0" fmla="*/ 0 w 855"/>
                <a:gd name="T1" fmla="*/ 1361 h 1409"/>
                <a:gd name="T2" fmla="*/ 0 w 855"/>
                <a:gd name="T3" fmla="*/ 1409 h 1409"/>
                <a:gd name="T4" fmla="*/ 54 w 855"/>
                <a:gd name="T5" fmla="*/ 1211 h 1409"/>
                <a:gd name="T6" fmla="*/ 126 w 855"/>
                <a:gd name="T7" fmla="*/ 1013 h 1409"/>
                <a:gd name="T8" fmla="*/ 215 w 855"/>
                <a:gd name="T9" fmla="*/ 827 h 1409"/>
                <a:gd name="T10" fmla="*/ 311 w 855"/>
                <a:gd name="T11" fmla="*/ 647 h 1409"/>
                <a:gd name="T12" fmla="*/ 431 w 855"/>
                <a:gd name="T13" fmla="*/ 474 h 1409"/>
                <a:gd name="T14" fmla="*/ 556 w 855"/>
                <a:gd name="T15" fmla="*/ 312 h 1409"/>
                <a:gd name="T16" fmla="*/ 700 w 855"/>
                <a:gd name="T17" fmla="*/ 150 h 1409"/>
                <a:gd name="T18" fmla="*/ 855 w 855"/>
                <a:gd name="T19" fmla="*/ 0 h 1409"/>
                <a:gd name="T20" fmla="*/ 837 w 855"/>
                <a:gd name="T21" fmla="*/ 0 h 1409"/>
                <a:gd name="T22" fmla="*/ 688 w 855"/>
                <a:gd name="T23" fmla="*/ 144 h 1409"/>
                <a:gd name="T24" fmla="*/ 550 w 855"/>
                <a:gd name="T25" fmla="*/ 300 h 1409"/>
                <a:gd name="T26" fmla="*/ 425 w 855"/>
                <a:gd name="T27" fmla="*/ 462 h 1409"/>
                <a:gd name="T28" fmla="*/ 311 w 855"/>
                <a:gd name="T29" fmla="*/ 629 h 1409"/>
                <a:gd name="T30" fmla="*/ 215 w 855"/>
                <a:gd name="T31" fmla="*/ 803 h 1409"/>
                <a:gd name="T32" fmla="*/ 132 w 855"/>
                <a:gd name="T33" fmla="*/ 983 h 1409"/>
                <a:gd name="T34" fmla="*/ 60 w 855"/>
                <a:gd name="T35" fmla="*/ 1169 h 1409"/>
                <a:gd name="T36" fmla="*/ 0 w 855"/>
                <a:gd name="T37" fmla="*/ 1361 h 1409"/>
                <a:gd name="T38" fmla="*/ 0 w 855"/>
                <a:gd name="T39" fmla="*/ 1361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4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94 w 586"/>
                <a:gd name="T1" fmla="*/ 0 h 599"/>
                <a:gd name="T2" fmla="*/ 576 w 586"/>
                <a:gd name="T3" fmla="*/ 0 h 599"/>
                <a:gd name="T4" fmla="*/ 411 w 586"/>
                <a:gd name="T5" fmla="*/ 132 h 599"/>
                <a:gd name="T6" fmla="*/ 261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61 w 586"/>
                <a:gd name="T17" fmla="*/ 282 h 599"/>
                <a:gd name="T18" fmla="*/ 417 w 586"/>
                <a:gd name="T19" fmla="*/ 138 h 599"/>
                <a:gd name="T20" fmla="*/ 594 w 586"/>
                <a:gd name="T21" fmla="*/ 0 h 599"/>
                <a:gd name="T22" fmla="*/ 594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73 w 269"/>
                <a:gd name="T1" fmla="*/ 0 h 252"/>
                <a:gd name="T2" fmla="*/ 255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73 w 269"/>
                <a:gd name="T15" fmla="*/ 0 h 252"/>
                <a:gd name="T16" fmla="*/ 273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050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1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2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3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048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9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7207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208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209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210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FBCEDE6-6860-478E-8129-FFA16A23960F}" type="slidenum">
              <a:rPr lang="ru-RU" alt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21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67458456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rand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0028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7171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>
                <a:gd name="T0" fmla="*/ 717 w 717"/>
                <a:gd name="T1" fmla="*/ 72 h 1690"/>
                <a:gd name="T2" fmla="*/ 717 w 717"/>
                <a:gd name="T3" fmla="*/ 0 h 1690"/>
                <a:gd name="T4" fmla="*/ 699 w 717"/>
                <a:gd name="T5" fmla="*/ 101 h 1690"/>
                <a:gd name="T6" fmla="*/ 675 w 717"/>
                <a:gd name="T7" fmla="*/ 209 h 1690"/>
                <a:gd name="T8" fmla="*/ 627 w 717"/>
                <a:gd name="T9" fmla="*/ 389 h 1690"/>
                <a:gd name="T10" fmla="*/ 574 w 717"/>
                <a:gd name="T11" fmla="*/ 569 h 1690"/>
                <a:gd name="T12" fmla="*/ 502 w 717"/>
                <a:gd name="T13" fmla="*/ 749 h 1690"/>
                <a:gd name="T14" fmla="*/ 424 w 717"/>
                <a:gd name="T15" fmla="*/ 935 h 1690"/>
                <a:gd name="T16" fmla="*/ 334 w 717"/>
                <a:gd name="T17" fmla="*/ 1121 h 1690"/>
                <a:gd name="T18" fmla="*/ 233 w 717"/>
                <a:gd name="T19" fmla="*/ 1312 h 1690"/>
                <a:gd name="T20" fmla="*/ 125 w 717"/>
                <a:gd name="T21" fmla="*/ 1498 h 1690"/>
                <a:gd name="T22" fmla="*/ 0 w 717"/>
                <a:gd name="T23" fmla="*/ 1690 h 1690"/>
                <a:gd name="T24" fmla="*/ 11 w 717"/>
                <a:gd name="T25" fmla="*/ 1690 h 1690"/>
                <a:gd name="T26" fmla="*/ 137 w 717"/>
                <a:gd name="T27" fmla="*/ 1498 h 1690"/>
                <a:gd name="T28" fmla="*/ 245 w 717"/>
                <a:gd name="T29" fmla="*/ 1312 h 1690"/>
                <a:gd name="T30" fmla="*/ 346 w 717"/>
                <a:gd name="T31" fmla="*/ 1121 h 1690"/>
                <a:gd name="T32" fmla="*/ 436 w 717"/>
                <a:gd name="T33" fmla="*/ 935 h 1690"/>
                <a:gd name="T34" fmla="*/ 514 w 717"/>
                <a:gd name="T35" fmla="*/ 749 h 1690"/>
                <a:gd name="T36" fmla="*/ 585 w 717"/>
                <a:gd name="T37" fmla="*/ 569 h 1690"/>
                <a:gd name="T38" fmla="*/ 639 w 717"/>
                <a:gd name="T39" fmla="*/ 389 h 1690"/>
                <a:gd name="T40" fmla="*/ 687 w 717"/>
                <a:gd name="T41" fmla="*/ 209 h 1690"/>
                <a:gd name="T42" fmla="*/ 705 w 717"/>
                <a:gd name="T43" fmla="*/ 143 h 1690"/>
                <a:gd name="T44" fmla="*/ 717 w 717"/>
                <a:gd name="T45" fmla="*/ 72 h 1690"/>
                <a:gd name="T46" fmla="*/ 717 w 717"/>
                <a:gd name="T47" fmla="*/ 72 h 1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172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>
                <a:gd name="T0" fmla="*/ 377 w 377"/>
                <a:gd name="T1" fmla="*/ 0 h 522"/>
                <a:gd name="T2" fmla="*/ 293 w 377"/>
                <a:gd name="T3" fmla="*/ 132 h 522"/>
                <a:gd name="T4" fmla="*/ 204 w 377"/>
                <a:gd name="T5" fmla="*/ 264 h 522"/>
                <a:gd name="T6" fmla="*/ 102 w 377"/>
                <a:gd name="T7" fmla="*/ 396 h 522"/>
                <a:gd name="T8" fmla="*/ 0 w 377"/>
                <a:gd name="T9" fmla="*/ 522 h 522"/>
                <a:gd name="T10" fmla="*/ 12 w 377"/>
                <a:gd name="T11" fmla="*/ 522 h 522"/>
                <a:gd name="T12" fmla="*/ 114 w 377"/>
                <a:gd name="T13" fmla="*/ 402 h 522"/>
                <a:gd name="T14" fmla="*/ 204 w 377"/>
                <a:gd name="T15" fmla="*/ 282 h 522"/>
                <a:gd name="T16" fmla="*/ 377 w 377"/>
                <a:gd name="T17" fmla="*/ 24 h 522"/>
                <a:gd name="T18" fmla="*/ 377 w 377"/>
                <a:gd name="T19" fmla="*/ 0 h 522"/>
                <a:gd name="T20" fmla="*/ 377 w 377"/>
                <a:gd name="T21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173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>
                <a:gd name="T0" fmla="*/ 0 w 84"/>
                <a:gd name="T1" fmla="*/ 102 h 102"/>
                <a:gd name="T2" fmla="*/ 18 w 84"/>
                <a:gd name="T3" fmla="*/ 102 h 102"/>
                <a:gd name="T4" fmla="*/ 48 w 84"/>
                <a:gd name="T5" fmla="*/ 60 h 102"/>
                <a:gd name="T6" fmla="*/ 84 w 84"/>
                <a:gd name="T7" fmla="*/ 24 h 102"/>
                <a:gd name="T8" fmla="*/ 84 w 84"/>
                <a:gd name="T9" fmla="*/ 0 h 102"/>
                <a:gd name="T10" fmla="*/ 42 w 84"/>
                <a:gd name="T11" fmla="*/ 54 h 102"/>
                <a:gd name="T12" fmla="*/ 0 w 84"/>
                <a:gd name="T13" fmla="*/ 102 h 102"/>
                <a:gd name="T14" fmla="*/ 0 w 84"/>
                <a:gd name="T1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7175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>
                  <a:gd name="T0" fmla="*/ 0 w 72"/>
                  <a:gd name="T1" fmla="*/ 0 h 4316"/>
                  <a:gd name="T2" fmla="*/ 60 w 72"/>
                  <a:gd name="T3" fmla="*/ 4316 h 4316"/>
                  <a:gd name="T4" fmla="*/ 72 w 72"/>
                  <a:gd name="T5" fmla="*/ 4316 h 4316"/>
                  <a:gd name="T6" fmla="*/ 12 w 72"/>
                  <a:gd name="T7" fmla="*/ 0 h 4316"/>
                  <a:gd name="T8" fmla="*/ 0 w 72"/>
                  <a:gd name="T9" fmla="*/ 0 h 4316"/>
                  <a:gd name="T10" fmla="*/ 0 w 72"/>
                  <a:gd name="T11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7176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>
                  <a:gd name="T0" fmla="*/ 24 w 174"/>
                  <a:gd name="T1" fmla="*/ 0 h 4316"/>
                  <a:gd name="T2" fmla="*/ 12 w 174"/>
                  <a:gd name="T3" fmla="*/ 0 h 4316"/>
                  <a:gd name="T4" fmla="*/ 42 w 174"/>
                  <a:gd name="T5" fmla="*/ 216 h 4316"/>
                  <a:gd name="T6" fmla="*/ 72 w 174"/>
                  <a:gd name="T7" fmla="*/ 444 h 4316"/>
                  <a:gd name="T8" fmla="*/ 96 w 174"/>
                  <a:gd name="T9" fmla="*/ 689 h 4316"/>
                  <a:gd name="T10" fmla="*/ 120 w 174"/>
                  <a:gd name="T11" fmla="*/ 947 h 4316"/>
                  <a:gd name="T12" fmla="*/ 132 w 174"/>
                  <a:gd name="T13" fmla="*/ 1211 h 4316"/>
                  <a:gd name="T14" fmla="*/ 150 w 174"/>
                  <a:gd name="T15" fmla="*/ 1487 h 4316"/>
                  <a:gd name="T16" fmla="*/ 156 w 174"/>
                  <a:gd name="T17" fmla="*/ 1768 h 4316"/>
                  <a:gd name="T18" fmla="*/ 162 w 174"/>
                  <a:gd name="T19" fmla="*/ 2062 h 4316"/>
                  <a:gd name="T20" fmla="*/ 156 w 174"/>
                  <a:gd name="T21" fmla="*/ 2644 h 4316"/>
                  <a:gd name="T22" fmla="*/ 126 w 174"/>
                  <a:gd name="T23" fmla="*/ 3225 h 4316"/>
                  <a:gd name="T24" fmla="*/ 108 w 174"/>
                  <a:gd name="T25" fmla="*/ 3507 h 4316"/>
                  <a:gd name="T26" fmla="*/ 78 w 174"/>
                  <a:gd name="T27" fmla="*/ 3788 h 4316"/>
                  <a:gd name="T28" fmla="*/ 42 w 174"/>
                  <a:gd name="T29" fmla="*/ 4058 h 4316"/>
                  <a:gd name="T30" fmla="*/ 0 w 174"/>
                  <a:gd name="T31" fmla="*/ 4316 h 4316"/>
                  <a:gd name="T32" fmla="*/ 12 w 174"/>
                  <a:gd name="T33" fmla="*/ 4316 h 4316"/>
                  <a:gd name="T34" fmla="*/ 54 w 174"/>
                  <a:gd name="T35" fmla="*/ 4058 h 4316"/>
                  <a:gd name="T36" fmla="*/ 90 w 174"/>
                  <a:gd name="T37" fmla="*/ 3782 h 4316"/>
                  <a:gd name="T38" fmla="*/ 120 w 174"/>
                  <a:gd name="T39" fmla="*/ 3507 h 4316"/>
                  <a:gd name="T40" fmla="*/ 138 w 174"/>
                  <a:gd name="T41" fmla="*/ 3219 h 4316"/>
                  <a:gd name="T42" fmla="*/ 168 w 174"/>
                  <a:gd name="T43" fmla="*/ 2638 h 4316"/>
                  <a:gd name="T44" fmla="*/ 174 w 174"/>
                  <a:gd name="T45" fmla="*/ 2056 h 4316"/>
                  <a:gd name="T46" fmla="*/ 168 w 174"/>
                  <a:gd name="T47" fmla="*/ 1768 h 4316"/>
                  <a:gd name="T48" fmla="*/ 162 w 174"/>
                  <a:gd name="T49" fmla="*/ 1487 h 4316"/>
                  <a:gd name="T50" fmla="*/ 144 w 174"/>
                  <a:gd name="T51" fmla="*/ 1211 h 4316"/>
                  <a:gd name="T52" fmla="*/ 132 w 174"/>
                  <a:gd name="T53" fmla="*/ 941 h 4316"/>
                  <a:gd name="T54" fmla="*/ 108 w 174"/>
                  <a:gd name="T55" fmla="*/ 689 h 4316"/>
                  <a:gd name="T56" fmla="*/ 84 w 174"/>
                  <a:gd name="T57" fmla="*/ 444 h 4316"/>
                  <a:gd name="T58" fmla="*/ 54 w 174"/>
                  <a:gd name="T59" fmla="*/ 216 h 4316"/>
                  <a:gd name="T60" fmla="*/ 24 w 174"/>
                  <a:gd name="T61" fmla="*/ 0 h 4316"/>
                  <a:gd name="T62" fmla="*/ 24 w 174"/>
                  <a:gd name="T63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7177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>
                  <a:gd name="T0" fmla="*/ 329 w 335"/>
                  <a:gd name="T1" fmla="*/ 2014 h 4316"/>
                  <a:gd name="T2" fmla="*/ 317 w 335"/>
                  <a:gd name="T3" fmla="*/ 1726 h 4316"/>
                  <a:gd name="T4" fmla="*/ 293 w 335"/>
                  <a:gd name="T5" fmla="*/ 1445 h 4316"/>
                  <a:gd name="T6" fmla="*/ 263 w 335"/>
                  <a:gd name="T7" fmla="*/ 1175 h 4316"/>
                  <a:gd name="T8" fmla="*/ 228 w 335"/>
                  <a:gd name="T9" fmla="*/ 917 h 4316"/>
                  <a:gd name="T10" fmla="*/ 186 w 335"/>
                  <a:gd name="T11" fmla="*/ 665 h 4316"/>
                  <a:gd name="T12" fmla="*/ 132 w 335"/>
                  <a:gd name="T13" fmla="*/ 432 h 4316"/>
                  <a:gd name="T14" fmla="*/ 78 w 335"/>
                  <a:gd name="T15" fmla="*/ 204 h 4316"/>
                  <a:gd name="T16" fmla="*/ 12 w 335"/>
                  <a:gd name="T17" fmla="*/ 0 h 4316"/>
                  <a:gd name="T18" fmla="*/ 0 w 335"/>
                  <a:gd name="T19" fmla="*/ 0 h 4316"/>
                  <a:gd name="T20" fmla="*/ 66 w 335"/>
                  <a:gd name="T21" fmla="*/ 204 h 4316"/>
                  <a:gd name="T22" fmla="*/ 120 w 335"/>
                  <a:gd name="T23" fmla="*/ 432 h 4316"/>
                  <a:gd name="T24" fmla="*/ 174 w 335"/>
                  <a:gd name="T25" fmla="*/ 665 h 4316"/>
                  <a:gd name="T26" fmla="*/ 216 w 335"/>
                  <a:gd name="T27" fmla="*/ 917 h 4316"/>
                  <a:gd name="T28" fmla="*/ 251 w 335"/>
                  <a:gd name="T29" fmla="*/ 1175 h 4316"/>
                  <a:gd name="T30" fmla="*/ 281 w 335"/>
                  <a:gd name="T31" fmla="*/ 1445 h 4316"/>
                  <a:gd name="T32" fmla="*/ 305 w 335"/>
                  <a:gd name="T33" fmla="*/ 1726 h 4316"/>
                  <a:gd name="T34" fmla="*/ 317 w 335"/>
                  <a:gd name="T35" fmla="*/ 2014 h 4316"/>
                  <a:gd name="T36" fmla="*/ 323 w 335"/>
                  <a:gd name="T37" fmla="*/ 2314 h 4316"/>
                  <a:gd name="T38" fmla="*/ 317 w 335"/>
                  <a:gd name="T39" fmla="*/ 2608 h 4316"/>
                  <a:gd name="T40" fmla="*/ 305 w 335"/>
                  <a:gd name="T41" fmla="*/ 2907 h 4316"/>
                  <a:gd name="T42" fmla="*/ 281 w 335"/>
                  <a:gd name="T43" fmla="*/ 3201 h 4316"/>
                  <a:gd name="T44" fmla="*/ 257 w 335"/>
                  <a:gd name="T45" fmla="*/ 3489 h 4316"/>
                  <a:gd name="T46" fmla="*/ 216 w 335"/>
                  <a:gd name="T47" fmla="*/ 3777 h 4316"/>
                  <a:gd name="T48" fmla="*/ 174 w 335"/>
                  <a:gd name="T49" fmla="*/ 4052 h 4316"/>
                  <a:gd name="T50" fmla="*/ 120 w 335"/>
                  <a:gd name="T51" fmla="*/ 4316 h 4316"/>
                  <a:gd name="T52" fmla="*/ 132 w 335"/>
                  <a:gd name="T53" fmla="*/ 4316 h 4316"/>
                  <a:gd name="T54" fmla="*/ 186 w 335"/>
                  <a:gd name="T55" fmla="*/ 4052 h 4316"/>
                  <a:gd name="T56" fmla="*/ 228 w 335"/>
                  <a:gd name="T57" fmla="*/ 3777 h 4316"/>
                  <a:gd name="T58" fmla="*/ 269 w 335"/>
                  <a:gd name="T59" fmla="*/ 3489 h 4316"/>
                  <a:gd name="T60" fmla="*/ 293 w 335"/>
                  <a:gd name="T61" fmla="*/ 3201 h 4316"/>
                  <a:gd name="T62" fmla="*/ 317 w 335"/>
                  <a:gd name="T63" fmla="*/ 2907 h 4316"/>
                  <a:gd name="T64" fmla="*/ 329 w 335"/>
                  <a:gd name="T65" fmla="*/ 2608 h 4316"/>
                  <a:gd name="T66" fmla="*/ 335 w 335"/>
                  <a:gd name="T67" fmla="*/ 2314 h 4316"/>
                  <a:gd name="T68" fmla="*/ 329 w 335"/>
                  <a:gd name="T69" fmla="*/ 2014 h 4316"/>
                  <a:gd name="T70" fmla="*/ 329 w 335"/>
                  <a:gd name="T71" fmla="*/ 2014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7178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>
                  <a:gd name="T0" fmla="*/ 413 w 425"/>
                  <a:gd name="T1" fmla="*/ 1924 h 4316"/>
                  <a:gd name="T2" fmla="*/ 395 w 425"/>
                  <a:gd name="T3" fmla="*/ 1690 h 4316"/>
                  <a:gd name="T4" fmla="*/ 365 w 425"/>
                  <a:gd name="T5" fmla="*/ 1457 h 4316"/>
                  <a:gd name="T6" fmla="*/ 329 w 425"/>
                  <a:gd name="T7" fmla="*/ 1229 h 4316"/>
                  <a:gd name="T8" fmla="*/ 281 w 425"/>
                  <a:gd name="T9" fmla="*/ 1001 h 4316"/>
                  <a:gd name="T10" fmla="*/ 227 w 425"/>
                  <a:gd name="T11" fmla="*/ 761 h 4316"/>
                  <a:gd name="T12" fmla="*/ 162 w 425"/>
                  <a:gd name="T13" fmla="*/ 522 h 4316"/>
                  <a:gd name="T14" fmla="*/ 90 w 425"/>
                  <a:gd name="T15" fmla="*/ 270 h 4316"/>
                  <a:gd name="T16" fmla="*/ 12 w 425"/>
                  <a:gd name="T17" fmla="*/ 0 h 4316"/>
                  <a:gd name="T18" fmla="*/ 0 w 425"/>
                  <a:gd name="T19" fmla="*/ 0 h 4316"/>
                  <a:gd name="T20" fmla="*/ 84 w 425"/>
                  <a:gd name="T21" fmla="*/ 270 h 4316"/>
                  <a:gd name="T22" fmla="*/ 156 w 425"/>
                  <a:gd name="T23" fmla="*/ 522 h 4316"/>
                  <a:gd name="T24" fmla="*/ 216 w 425"/>
                  <a:gd name="T25" fmla="*/ 767 h 4316"/>
                  <a:gd name="T26" fmla="*/ 275 w 425"/>
                  <a:gd name="T27" fmla="*/ 1001 h 4316"/>
                  <a:gd name="T28" fmla="*/ 317 w 425"/>
                  <a:gd name="T29" fmla="*/ 1235 h 4316"/>
                  <a:gd name="T30" fmla="*/ 353 w 425"/>
                  <a:gd name="T31" fmla="*/ 1463 h 4316"/>
                  <a:gd name="T32" fmla="*/ 383 w 425"/>
                  <a:gd name="T33" fmla="*/ 1690 h 4316"/>
                  <a:gd name="T34" fmla="*/ 401 w 425"/>
                  <a:gd name="T35" fmla="*/ 1924 h 4316"/>
                  <a:gd name="T36" fmla="*/ 413 w 425"/>
                  <a:gd name="T37" fmla="*/ 2188 h 4316"/>
                  <a:gd name="T38" fmla="*/ 407 w 425"/>
                  <a:gd name="T39" fmla="*/ 2458 h 4316"/>
                  <a:gd name="T40" fmla="*/ 395 w 425"/>
                  <a:gd name="T41" fmla="*/ 2733 h 4316"/>
                  <a:gd name="T42" fmla="*/ 365 w 425"/>
                  <a:gd name="T43" fmla="*/ 3021 h 4316"/>
                  <a:gd name="T44" fmla="*/ 329 w 425"/>
                  <a:gd name="T45" fmla="*/ 3321 h 4316"/>
                  <a:gd name="T46" fmla="*/ 275 w 425"/>
                  <a:gd name="T47" fmla="*/ 3639 h 4316"/>
                  <a:gd name="T48" fmla="*/ 204 w 425"/>
                  <a:gd name="T49" fmla="*/ 3968 h 4316"/>
                  <a:gd name="T50" fmla="*/ 126 w 425"/>
                  <a:gd name="T51" fmla="*/ 4316 h 4316"/>
                  <a:gd name="T52" fmla="*/ 138 w 425"/>
                  <a:gd name="T53" fmla="*/ 4316 h 4316"/>
                  <a:gd name="T54" fmla="*/ 216 w 425"/>
                  <a:gd name="T55" fmla="*/ 3968 h 4316"/>
                  <a:gd name="T56" fmla="*/ 287 w 425"/>
                  <a:gd name="T57" fmla="*/ 3639 h 4316"/>
                  <a:gd name="T58" fmla="*/ 341 w 425"/>
                  <a:gd name="T59" fmla="*/ 3321 h 4316"/>
                  <a:gd name="T60" fmla="*/ 377 w 425"/>
                  <a:gd name="T61" fmla="*/ 3021 h 4316"/>
                  <a:gd name="T62" fmla="*/ 407 w 425"/>
                  <a:gd name="T63" fmla="*/ 2733 h 4316"/>
                  <a:gd name="T64" fmla="*/ 419 w 425"/>
                  <a:gd name="T65" fmla="*/ 2458 h 4316"/>
                  <a:gd name="T66" fmla="*/ 425 w 425"/>
                  <a:gd name="T67" fmla="*/ 2188 h 4316"/>
                  <a:gd name="T68" fmla="*/ 413 w 425"/>
                  <a:gd name="T69" fmla="*/ 1924 h 4316"/>
                  <a:gd name="T70" fmla="*/ 413 w 425"/>
                  <a:gd name="T71" fmla="*/ 1924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7179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>
                  <a:gd name="T0" fmla="*/ 556 w 556"/>
                  <a:gd name="T1" fmla="*/ 2020 h 4316"/>
                  <a:gd name="T2" fmla="*/ 538 w 556"/>
                  <a:gd name="T3" fmla="*/ 1732 h 4316"/>
                  <a:gd name="T4" fmla="*/ 503 w 556"/>
                  <a:gd name="T5" fmla="*/ 1445 h 4316"/>
                  <a:gd name="T6" fmla="*/ 455 w 556"/>
                  <a:gd name="T7" fmla="*/ 1175 h 4316"/>
                  <a:gd name="T8" fmla="*/ 395 w 556"/>
                  <a:gd name="T9" fmla="*/ 911 h 4316"/>
                  <a:gd name="T10" fmla="*/ 317 w 556"/>
                  <a:gd name="T11" fmla="*/ 659 h 4316"/>
                  <a:gd name="T12" fmla="*/ 228 w 556"/>
                  <a:gd name="T13" fmla="*/ 426 h 4316"/>
                  <a:gd name="T14" fmla="*/ 126 w 556"/>
                  <a:gd name="T15" fmla="*/ 204 h 4316"/>
                  <a:gd name="T16" fmla="*/ 12 w 556"/>
                  <a:gd name="T17" fmla="*/ 0 h 4316"/>
                  <a:gd name="T18" fmla="*/ 0 w 556"/>
                  <a:gd name="T19" fmla="*/ 0 h 4316"/>
                  <a:gd name="T20" fmla="*/ 114 w 556"/>
                  <a:gd name="T21" fmla="*/ 204 h 4316"/>
                  <a:gd name="T22" fmla="*/ 216 w 556"/>
                  <a:gd name="T23" fmla="*/ 426 h 4316"/>
                  <a:gd name="T24" fmla="*/ 305 w 556"/>
                  <a:gd name="T25" fmla="*/ 659 h 4316"/>
                  <a:gd name="T26" fmla="*/ 383 w 556"/>
                  <a:gd name="T27" fmla="*/ 911 h 4316"/>
                  <a:gd name="T28" fmla="*/ 443 w 556"/>
                  <a:gd name="T29" fmla="*/ 1175 h 4316"/>
                  <a:gd name="T30" fmla="*/ 491 w 556"/>
                  <a:gd name="T31" fmla="*/ 1445 h 4316"/>
                  <a:gd name="T32" fmla="*/ 526 w 556"/>
                  <a:gd name="T33" fmla="*/ 1732 h 4316"/>
                  <a:gd name="T34" fmla="*/ 544 w 556"/>
                  <a:gd name="T35" fmla="*/ 2020 h 4316"/>
                  <a:gd name="T36" fmla="*/ 544 w 556"/>
                  <a:gd name="T37" fmla="*/ 2326 h 4316"/>
                  <a:gd name="T38" fmla="*/ 532 w 556"/>
                  <a:gd name="T39" fmla="*/ 2632 h 4316"/>
                  <a:gd name="T40" fmla="*/ 503 w 556"/>
                  <a:gd name="T41" fmla="*/ 2931 h 4316"/>
                  <a:gd name="T42" fmla="*/ 455 w 556"/>
                  <a:gd name="T43" fmla="*/ 3225 h 4316"/>
                  <a:gd name="T44" fmla="*/ 389 w 556"/>
                  <a:gd name="T45" fmla="*/ 3513 h 4316"/>
                  <a:gd name="T46" fmla="*/ 311 w 556"/>
                  <a:gd name="T47" fmla="*/ 3788 h 4316"/>
                  <a:gd name="T48" fmla="*/ 216 w 556"/>
                  <a:gd name="T49" fmla="*/ 4058 h 4316"/>
                  <a:gd name="T50" fmla="*/ 102 w 556"/>
                  <a:gd name="T51" fmla="*/ 4316 h 4316"/>
                  <a:gd name="T52" fmla="*/ 114 w 556"/>
                  <a:gd name="T53" fmla="*/ 4316 h 4316"/>
                  <a:gd name="T54" fmla="*/ 228 w 556"/>
                  <a:gd name="T55" fmla="*/ 4058 h 4316"/>
                  <a:gd name="T56" fmla="*/ 323 w 556"/>
                  <a:gd name="T57" fmla="*/ 3788 h 4316"/>
                  <a:gd name="T58" fmla="*/ 401 w 556"/>
                  <a:gd name="T59" fmla="*/ 3513 h 4316"/>
                  <a:gd name="T60" fmla="*/ 467 w 556"/>
                  <a:gd name="T61" fmla="*/ 3225 h 4316"/>
                  <a:gd name="T62" fmla="*/ 515 w 556"/>
                  <a:gd name="T63" fmla="*/ 2931 h 4316"/>
                  <a:gd name="T64" fmla="*/ 544 w 556"/>
                  <a:gd name="T65" fmla="*/ 2632 h 4316"/>
                  <a:gd name="T66" fmla="*/ 556 w 556"/>
                  <a:gd name="T67" fmla="*/ 2326 h 4316"/>
                  <a:gd name="T68" fmla="*/ 556 w 556"/>
                  <a:gd name="T69" fmla="*/ 2020 h 4316"/>
                  <a:gd name="T70" fmla="*/ 556 w 556"/>
                  <a:gd name="T71" fmla="*/ 202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7180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>
                  <a:gd name="T0" fmla="*/ 688 w 688"/>
                  <a:gd name="T1" fmla="*/ 2086 h 4316"/>
                  <a:gd name="T2" fmla="*/ 670 w 688"/>
                  <a:gd name="T3" fmla="*/ 1810 h 4316"/>
                  <a:gd name="T4" fmla="*/ 634 w 688"/>
                  <a:gd name="T5" fmla="*/ 1541 h 4316"/>
                  <a:gd name="T6" fmla="*/ 574 w 688"/>
                  <a:gd name="T7" fmla="*/ 1271 h 4316"/>
                  <a:gd name="T8" fmla="*/ 497 w 688"/>
                  <a:gd name="T9" fmla="*/ 1007 h 4316"/>
                  <a:gd name="T10" fmla="*/ 401 w 688"/>
                  <a:gd name="T11" fmla="*/ 749 h 4316"/>
                  <a:gd name="T12" fmla="*/ 293 w 688"/>
                  <a:gd name="T13" fmla="*/ 492 h 4316"/>
                  <a:gd name="T14" fmla="*/ 162 w 688"/>
                  <a:gd name="T15" fmla="*/ 240 h 4316"/>
                  <a:gd name="T16" fmla="*/ 12 w 688"/>
                  <a:gd name="T17" fmla="*/ 0 h 4316"/>
                  <a:gd name="T18" fmla="*/ 0 w 688"/>
                  <a:gd name="T19" fmla="*/ 0 h 4316"/>
                  <a:gd name="T20" fmla="*/ 150 w 688"/>
                  <a:gd name="T21" fmla="*/ 240 h 4316"/>
                  <a:gd name="T22" fmla="*/ 281 w 688"/>
                  <a:gd name="T23" fmla="*/ 492 h 4316"/>
                  <a:gd name="T24" fmla="*/ 389 w 688"/>
                  <a:gd name="T25" fmla="*/ 749 h 4316"/>
                  <a:gd name="T26" fmla="*/ 485 w 688"/>
                  <a:gd name="T27" fmla="*/ 1007 h 4316"/>
                  <a:gd name="T28" fmla="*/ 562 w 688"/>
                  <a:gd name="T29" fmla="*/ 1271 h 4316"/>
                  <a:gd name="T30" fmla="*/ 622 w 688"/>
                  <a:gd name="T31" fmla="*/ 1541 h 4316"/>
                  <a:gd name="T32" fmla="*/ 658 w 688"/>
                  <a:gd name="T33" fmla="*/ 1810 h 4316"/>
                  <a:gd name="T34" fmla="*/ 676 w 688"/>
                  <a:gd name="T35" fmla="*/ 2086 h 4316"/>
                  <a:gd name="T36" fmla="*/ 676 w 688"/>
                  <a:gd name="T37" fmla="*/ 2368 h 4316"/>
                  <a:gd name="T38" fmla="*/ 658 w 688"/>
                  <a:gd name="T39" fmla="*/ 2650 h 4316"/>
                  <a:gd name="T40" fmla="*/ 616 w 688"/>
                  <a:gd name="T41" fmla="*/ 2931 h 4316"/>
                  <a:gd name="T42" fmla="*/ 556 w 688"/>
                  <a:gd name="T43" fmla="*/ 3213 h 4316"/>
                  <a:gd name="T44" fmla="*/ 473 w 688"/>
                  <a:gd name="T45" fmla="*/ 3495 h 4316"/>
                  <a:gd name="T46" fmla="*/ 371 w 688"/>
                  <a:gd name="T47" fmla="*/ 3777 h 4316"/>
                  <a:gd name="T48" fmla="*/ 251 w 688"/>
                  <a:gd name="T49" fmla="*/ 4046 h 4316"/>
                  <a:gd name="T50" fmla="*/ 114 w 688"/>
                  <a:gd name="T51" fmla="*/ 4316 h 4316"/>
                  <a:gd name="T52" fmla="*/ 126 w 688"/>
                  <a:gd name="T53" fmla="*/ 4316 h 4316"/>
                  <a:gd name="T54" fmla="*/ 263 w 688"/>
                  <a:gd name="T55" fmla="*/ 4046 h 4316"/>
                  <a:gd name="T56" fmla="*/ 383 w 688"/>
                  <a:gd name="T57" fmla="*/ 3777 h 4316"/>
                  <a:gd name="T58" fmla="*/ 485 w 688"/>
                  <a:gd name="T59" fmla="*/ 3495 h 4316"/>
                  <a:gd name="T60" fmla="*/ 568 w 688"/>
                  <a:gd name="T61" fmla="*/ 3219 h 4316"/>
                  <a:gd name="T62" fmla="*/ 628 w 688"/>
                  <a:gd name="T63" fmla="*/ 2937 h 4316"/>
                  <a:gd name="T64" fmla="*/ 670 w 688"/>
                  <a:gd name="T65" fmla="*/ 2656 h 4316"/>
                  <a:gd name="T66" fmla="*/ 688 w 688"/>
                  <a:gd name="T67" fmla="*/ 2368 h 4316"/>
                  <a:gd name="T68" fmla="*/ 688 w 688"/>
                  <a:gd name="T69" fmla="*/ 2086 h 4316"/>
                  <a:gd name="T70" fmla="*/ 688 w 688"/>
                  <a:gd name="T71" fmla="*/ 2086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7181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>
                  <a:gd name="T0" fmla="*/ 855 w 861"/>
                  <a:gd name="T1" fmla="*/ 2128 h 4316"/>
                  <a:gd name="T2" fmla="*/ 831 w 861"/>
                  <a:gd name="T3" fmla="*/ 1834 h 4316"/>
                  <a:gd name="T4" fmla="*/ 808 w 861"/>
                  <a:gd name="T5" fmla="*/ 1684 h 4316"/>
                  <a:gd name="T6" fmla="*/ 784 w 861"/>
                  <a:gd name="T7" fmla="*/ 1541 h 4316"/>
                  <a:gd name="T8" fmla="*/ 748 w 861"/>
                  <a:gd name="T9" fmla="*/ 1397 h 4316"/>
                  <a:gd name="T10" fmla="*/ 712 w 861"/>
                  <a:gd name="T11" fmla="*/ 1253 h 4316"/>
                  <a:gd name="T12" fmla="*/ 664 w 861"/>
                  <a:gd name="T13" fmla="*/ 1115 h 4316"/>
                  <a:gd name="T14" fmla="*/ 610 w 861"/>
                  <a:gd name="T15" fmla="*/ 977 h 4316"/>
                  <a:gd name="T16" fmla="*/ 491 w 861"/>
                  <a:gd name="T17" fmla="*/ 719 h 4316"/>
                  <a:gd name="T18" fmla="*/ 353 w 861"/>
                  <a:gd name="T19" fmla="*/ 468 h 4316"/>
                  <a:gd name="T20" fmla="*/ 192 w 861"/>
                  <a:gd name="T21" fmla="*/ 228 h 4316"/>
                  <a:gd name="T22" fmla="*/ 12 w 861"/>
                  <a:gd name="T23" fmla="*/ 0 h 4316"/>
                  <a:gd name="T24" fmla="*/ 0 w 861"/>
                  <a:gd name="T25" fmla="*/ 0 h 4316"/>
                  <a:gd name="T26" fmla="*/ 180 w 861"/>
                  <a:gd name="T27" fmla="*/ 228 h 4316"/>
                  <a:gd name="T28" fmla="*/ 341 w 861"/>
                  <a:gd name="T29" fmla="*/ 468 h 4316"/>
                  <a:gd name="T30" fmla="*/ 479 w 861"/>
                  <a:gd name="T31" fmla="*/ 719 h 4316"/>
                  <a:gd name="T32" fmla="*/ 598 w 861"/>
                  <a:gd name="T33" fmla="*/ 983 h 4316"/>
                  <a:gd name="T34" fmla="*/ 652 w 861"/>
                  <a:gd name="T35" fmla="*/ 1121 h 4316"/>
                  <a:gd name="T36" fmla="*/ 700 w 861"/>
                  <a:gd name="T37" fmla="*/ 1259 h 4316"/>
                  <a:gd name="T38" fmla="*/ 736 w 861"/>
                  <a:gd name="T39" fmla="*/ 1403 h 4316"/>
                  <a:gd name="T40" fmla="*/ 772 w 861"/>
                  <a:gd name="T41" fmla="*/ 1547 h 4316"/>
                  <a:gd name="T42" fmla="*/ 802 w 861"/>
                  <a:gd name="T43" fmla="*/ 1690 h 4316"/>
                  <a:gd name="T44" fmla="*/ 819 w 861"/>
                  <a:gd name="T45" fmla="*/ 1834 h 4316"/>
                  <a:gd name="T46" fmla="*/ 837 w 861"/>
                  <a:gd name="T47" fmla="*/ 1984 h 4316"/>
                  <a:gd name="T48" fmla="*/ 843 w 861"/>
                  <a:gd name="T49" fmla="*/ 2128 h 4316"/>
                  <a:gd name="T50" fmla="*/ 849 w 861"/>
                  <a:gd name="T51" fmla="*/ 2278 h 4316"/>
                  <a:gd name="T52" fmla="*/ 843 w 861"/>
                  <a:gd name="T53" fmla="*/ 2428 h 4316"/>
                  <a:gd name="T54" fmla="*/ 831 w 861"/>
                  <a:gd name="T55" fmla="*/ 2572 h 4316"/>
                  <a:gd name="T56" fmla="*/ 819 w 861"/>
                  <a:gd name="T57" fmla="*/ 2721 h 4316"/>
                  <a:gd name="T58" fmla="*/ 796 w 861"/>
                  <a:gd name="T59" fmla="*/ 2865 h 4316"/>
                  <a:gd name="T60" fmla="*/ 766 w 861"/>
                  <a:gd name="T61" fmla="*/ 3015 h 4316"/>
                  <a:gd name="T62" fmla="*/ 724 w 861"/>
                  <a:gd name="T63" fmla="*/ 3159 h 4316"/>
                  <a:gd name="T64" fmla="*/ 682 w 861"/>
                  <a:gd name="T65" fmla="*/ 3303 h 4316"/>
                  <a:gd name="T66" fmla="*/ 586 w 861"/>
                  <a:gd name="T67" fmla="*/ 3567 h 4316"/>
                  <a:gd name="T68" fmla="*/ 473 w 861"/>
                  <a:gd name="T69" fmla="*/ 3824 h 4316"/>
                  <a:gd name="T70" fmla="*/ 335 w 861"/>
                  <a:gd name="T71" fmla="*/ 4076 h 4316"/>
                  <a:gd name="T72" fmla="*/ 180 w 861"/>
                  <a:gd name="T73" fmla="*/ 4316 h 4316"/>
                  <a:gd name="T74" fmla="*/ 192 w 861"/>
                  <a:gd name="T75" fmla="*/ 4316 h 4316"/>
                  <a:gd name="T76" fmla="*/ 347 w 861"/>
                  <a:gd name="T77" fmla="*/ 4076 h 4316"/>
                  <a:gd name="T78" fmla="*/ 485 w 861"/>
                  <a:gd name="T79" fmla="*/ 3824 h 4316"/>
                  <a:gd name="T80" fmla="*/ 598 w 861"/>
                  <a:gd name="T81" fmla="*/ 3573 h 4316"/>
                  <a:gd name="T82" fmla="*/ 694 w 861"/>
                  <a:gd name="T83" fmla="*/ 3309 h 4316"/>
                  <a:gd name="T84" fmla="*/ 736 w 861"/>
                  <a:gd name="T85" fmla="*/ 3165 h 4316"/>
                  <a:gd name="T86" fmla="*/ 778 w 861"/>
                  <a:gd name="T87" fmla="*/ 3021 h 4316"/>
                  <a:gd name="T88" fmla="*/ 808 w 861"/>
                  <a:gd name="T89" fmla="*/ 2871 h 4316"/>
                  <a:gd name="T90" fmla="*/ 831 w 861"/>
                  <a:gd name="T91" fmla="*/ 2727 h 4316"/>
                  <a:gd name="T92" fmla="*/ 843 w 861"/>
                  <a:gd name="T93" fmla="*/ 2578 h 4316"/>
                  <a:gd name="T94" fmla="*/ 855 w 861"/>
                  <a:gd name="T95" fmla="*/ 2428 h 4316"/>
                  <a:gd name="T96" fmla="*/ 861 w 861"/>
                  <a:gd name="T97" fmla="*/ 2278 h 4316"/>
                  <a:gd name="T98" fmla="*/ 855 w 861"/>
                  <a:gd name="T99" fmla="*/ 2128 h 4316"/>
                  <a:gd name="T100" fmla="*/ 855 w 861"/>
                  <a:gd name="T101" fmla="*/ 212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7182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>
                  <a:gd name="T0" fmla="*/ 18 w 149"/>
                  <a:gd name="T1" fmla="*/ 1942 h 4316"/>
                  <a:gd name="T2" fmla="*/ 30 w 149"/>
                  <a:gd name="T3" fmla="*/ 1630 h 4316"/>
                  <a:gd name="T4" fmla="*/ 42 w 149"/>
                  <a:gd name="T5" fmla="*/ 1331 h 4316"/>
                  <a:gd name="T6" fmla="*/ 59 w 149"/>
                  <a:gd name="T7" fmla="*/ 1055 h 4316"/>
                  <a:gd name="T8" fmla="*/ 77 w 149"/>
                  <a:gd name="T9" fmla="*/ 791 h 4316"/>
                  <a:gd name="T10" fmla="*/ 83 w 149"/>
                  <a:gd name="T11" fmla="*/ 671 h 4316"/>
                  <a:gd name="T12" fmla="*/ 95 w 149"/>
                  <a:gd name="T13" fmla="*/ 557 h 4316"/>
                  <a:gd name="T14" fmla="*/ 107 w 149"/>
                  <a:gd name="T15" fmla="*/ 444 h 4316"/>
                  <a:gd name="T16" fmla="*/ 113 w 149"/>
                  <a:gd name="T17" fmla="*/ 342 h 4316"/>
                  <a:gd name="T18" fmla="*/ 125 w 149"/>
                  <a:gd name="T19" fmla="*/ 246 h 4316"/>
                  <a:gd name="T20" fmla="*/ 131 w 149"/>
                  <a:gd name="T21" fmla="*/ 156 h 4316"/>
                  <a:gd name="T22" fmla="*/ 143 w 149"/>
                  <a:gd name="T23" fmla="*/ 72 h 4316"/>
                  <a:gd name="T24" fmla="*/ 149 w 149"/>
                  <a:gd name="T25" fmla="*/ 0 h 4316"/>
                  <a:gd name="T26" fmla="*/ 137 w 149"/>
                  <a:gd name="T27" fmla="*/ 0 h 4316"/>
                  <a:gd name="T28" fmla="*/ 131 w 149"/>
                  <a:gd name="T29" fmla="*/ 72 h 4316"/>
                  <a:gd name="T30" fmla="*/ 119 w 149"/>
                  <a:gd name="T31" fmla="*/ 156 h 4316"/>
                  <a:gd name="T32" fmla="*/ 113 w 149"/>
                  <a:gd name="T33" fmla="*/ 246 h 4316"/>
                  <a:gd name="T34" fmla="*/ 101 w 149"/>
                  <a:gd name="T35" fmla="*/ 342 h 4316"/>
                  <a:gd name="T36" fmla="*/ 95 w 149"/>
                  <a:gd name="T37" fmla="*/ 444 h 4316"/>
                  <a:gd name="T38" fmla="*/ 83 w 149"/>
                  <a:gd name="T39" fmla="*/ 557 h 4316"/>
                  <a:gd name="T40" fmla="*/ 71 w 149"/>
                  <a:gd name="T41" fmla="*/ 671 h 4316"/>
                  <a:gd name="T42" fmla="*/ 65 w 149"/>
                  <a:gd name="T43" fmla="*/ 791 h 4316"/>
                  <a:gd name="T44" fmla="*/ 48 w 149"/>
                  <a:gd name="T45" fmla="*/ 1055 h 4316"/>
                  <a:gd name="T46" fmla="*/ 30 w 149"/>
                  <a:gd name="T47" fmla="*/ 1331 h 4316"/>
                  <a:gd name="T48" fmla="*/ 18 w 149"/>
                  <a:gd name="T49" fmla="*/ 1630 h 4316"/>
                  <a:gd name="T50" fmla="*/ 6 w 149"/>
                  <a:gd name="T51" fmla="*/ 1942 h 4316"/>
                  <a:gd name="T52" fmla="*/ 0 w 149"/>
                  <a:gd name="T53" fmla="*/ 2278 h 4316"/>
                  <a:gd name="T54" fmla="*/ 6 w 149"/>
                  <a:gd name="T55" fmla="*/ 2602 h 4316"/>
                  <a:gd name="T56" fmla="*/ 12 w 149"/>
                  <a:gd name="T57" fmla="*/ 2919 h 4316"/>
                  <a:gd name="T58" fmla="*/ 24 w 149"/>
                  <a:gd name="T59" fmla="*/ 3219 h 4316"/>
                  <a:gd name="T60" fmla="*/ 36 w 149"/>
                  <a:gd name="T61" fmla="*/ 3513 h 4316"/>
                  <a:gd name="T62" fmla="*/ 59 w 149"/>
                  <a:gd name="T63" fmla="*/ 3794 h 4316"/>
                  <a:gd name="T64" fmla="*/ 89 w 149"/>
                  <a:gd name="T65" fmla="*/ 4058 h 4316"/>
                  <a:gd name="T66" fmla="*/ 125 w 149"/>
                  <a:gd name="T67" fmla="*/ 4316 h 4316"/>
                  <a:gd name="T68" fmla="*/ 137 w 149"/>
                  <a:gd name="T69" fmla="*/ 4316 h 4316"/>
                  <a:gd name="T70" fmla="*/ 101 w 149"/>
                  <a:gd name="T71" fmla="*/ 4058 h 4316"/>
                  <a:gd name="T72" fmla="*/ 71 w 149"/>
                  <a:gd name="T73" fmla="*/ 3794 h 4316"/>
                  <a:gd name="T74" fmla="*/ 48 w 149"/>
                  <a:gd name="T75" fmla="*/ 3513 h 4316"/>
                  <a:gd name="T76" fmla="*/ 36 w 149"/>
                  <a:gd name="T77" fmla="*/ 3225 h 4316"/>
                  <a:gd name="T78" fmla="*/ 24 w 149"/>
                  <a:gd name="T79" fmla="*/ 2919 h 4316"/>
                  <a:gd name="T80" fmla="*/ 18 w 149"/>
                  <a:gd name="T81" fmla="*/ 2608 h 4316"/>
                  <a:gd name="T82" fmla="*/ 12 w 149"/>
                  <a:gd name="T83" fmla="*/ 2278 h 4316"/>
                  <a:gd name="T84" fmla="*/ 18 w 149"/>
                  <a:gd name="T85" fmla="*/ 1942 h 4316"/>
                  <a:gd name="T86" fmla="*/ 18 w 149"/>
                  <a:gd name="T87" fmla="*/ 1942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7183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>
                  <a:gd name="T0" fmla="*/ 18 w 299"/>
                  <a:gd name="T1" fmla="*/ 2062 h 4316"/>
                  <a:gd name="T2" fmla="*/ 30 w 299"/>
                  <a:gd name="T3" fmla="*/ 1750 h 4316"/>
                  <a:gd name="T4" fmla="*/ 54 w 299"/>
                  <a:gd name="T5" fmla="*/ 1451 h 4316"/>
                  <a:gd name="T6" fmla="*/ 84 w 299"/>
                  <a:gd name="T7" fmla="*/ 1169 h 4316"/>
                  <a:gd name="T8" fmla="*/ 126 w 299"/>
                  <a:gd name="T9" fmla="*/ 899 h 4316"/>
                  <a:gd name="T10" fmla="*/ 162 w 299"/>
                  <a:gd name="T11" fmla="*/ 641 h 4316"/>
                  <a:gd name="T12" fmla="*/ 209 w 299"/>
                  <a:gd name="T13" fmla="*/ 408 h 4316"/>
                  <a:gd name="T14" fmla="*/ 251 w 299"/>
                  <a:gd name="T15" fmla="*/ 192 h 4316"/>
                  <a:gd name="T16" fmla="*/ 299 w 299"/>
                  <a:gd name="T17" fmla="*/ 0 h 4316"/>
                  <a:gd name="T18" fmla="*/ 287 w 299"/>
                  <a:gd name="T19" fmla="*/ 0 h 4316"/>
                  <a:gd name="T20" fmla="*/ 239 w 299"/>
                  <a:gd name="T21" fmla="*/ 192 h 4316"/>
                  <a:gd name="T22" fmla="*/ 198 w 299"/>
                  <a:gd name="T23" fmla="*/ 408 h 4316"/>
                  <a:gd name="T24" fmla="*/ 156 w 299"/>
                  <a:gd name="T25" fmla="*/ 641 h 4316"/>
                  <a:gd name="T26" fmla="*/ 114 w 299"/>
                  <a:gd name="T27" fmla="*/ 899 h 4316"/>
                  <a:gd name="T28" fmla="*/ 78 w 299"/>
                  <a:gd name="T29" fmla="*/ 1169 h 4316"/>
                  <a:gd name="T30" fmla="*/ 48 w 299"/>
                  <a:gd name="T31" fmla="*/ 1451 h 4316"/>
                  <a:gd name="T32" fmla="*/ 24 w 299"/>
                  <a:gd name="T33" fmla="*/ 1750 h 4316"/>
                  <a:gd name="T34" fmla="*/ 6 w 299"/>
                  <a:gd name="T35" fmla="*/ 2062 h 4316"/>
                  <a:gd name="T36" fmla="*/ 0 w 299"/>
                  <a:gd name="T37" fmla="*/ 2374 h 4316"/>
                  <a:gd name="T38" fmla="*/ 12 w 299"/>
                  <a:gd name="T39" fmla="*/ 2674 h 4316"/>
                  <a:gd name="T40" fmla="*/ 30 w 299"/>
                  <a:gd name="T41" fmla="*/ 2973 h 4316"/>
                  <a:gd name="T42" fmla="*/ 54 w 299"/>
                  <a:gd name="T43" fmla="*/ 3255 h 4316"/>
                  <a:gd name="T44" fmla="*/ 96 w 299"/>
                  <a:gd name="T45" fmla="*/ 3537 h 4316"/>
                  <a:gd name="T46" fmla="*/ 144 w 299"/>
                  <a:gd name="T47" fmla="*/ 3806 h 4316"/>
                  <a:gd name="T48" fmla="*/ 203 w 299"/>
                  <a:gd name="T49" fmla="*/ 4064 h 4316"/>
                  <a:gd name="T50" fmla="*/ 275 w 299"/>
                  <a:gd name="T51" fmla="*/ 4316 h 4316"/>
                  <a:gd name="T52" fmla="*/ 287 w 299"/>
                  <a:gd name="T53" fmla="*/ 4316 h 4316"/>
                  <a:gd name="T54" fmla="*/ 215 w 299"/>
                  <a:gd name="T55" fmla="*/ 4064 h 4316"/>
                  <a:gd name="T56" fmla="*/ 156 w 299"/>
                  <a:gd name="T57" fmla="*/ 3806 h 4316"/>
                  <a:gd name="T58" fmla="*/ 108 w 299"/>
                  <a:gd name="T59" fmla="*/ 3537 h 4316"/>
                  <a:gd name="T60" fmla="*/ 66 w 299"/>
                  <a:gd name="T61" fmla="*/ 3261 h 4316"/>
                  <a:gd name="T62" fmla="*/ 42 w 299"/>
                  <a:gd name="T63" fmla="*/ 2973 h 4316"/>
                  <a:gd name="T64" fmla="*/ 24 w 299"/>
                  <a:gd name="T65" fmla="*/ 2680 h 4316"/>
                  <a:gd name="T66" fmla="*/ 12 w 299"/>
                  <a:gd name="T67" fmla="*/ 2374 h 4316"/>
                  <a:gd name="T68" fmla="*/ 18 w 299"/>
                  <a:gd name="T69" fmla="*/ 2062 h 4316"/>
                  <a:gd name="T70" fmla="*/ 18 w 299"/>
                  <a:gd name="T71" fmla="*/ 2062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7184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>
                  <a:gd name="T0" fmla="*/ 424 w 424"/>
                  <a:gd name="T1" fmla="*/ 0 h 4316"/>
                  <a:gd name="T2" fmla="*/ 412 w 424"/>
                  <a:gd name="T3" fmla="*/ 0 h 4316"/>
                  <a:gd name="T4" fmla="*/ 316 w 424"/>
                  <a:gd name="T5" fmla="*/ 222 h 4316"/>
                  <a:gd name="T6" fmla="*/ 239 w 424"/>
                  <a:gd name="T7" fmla="*/ 462 h 4316"/>
                  <a:gd name="T8" fmla="*/ 167 w 424"/>
                  <a:gd name="T9" fmla="*/ 707 h 4316"/>
                  <a:gd name="T10" fmla="*/ 107 w 424"/>
                  <a:gd name="T11" fmla="*/ 971 h 4316"/>
                  <a:gd name="T12" fmla="*/ 65 w 424"/>
                  <a:gd name="T13" fmla="*/ 1247 h 4316"/>
                  <a:gd name="T14" fmla="*/ 29 w 424"/>
                  <a:gd name="T15" fmla="*/ 1529 h 4316"/>
                  <a:gd name="T16" fmla="*/ 6 w 424"/>
                  <a:gd name="T17" fmla="*/ 1822 h 4316"/>
                  <a:gd name="T18" fmla="*/ 0 w 424"/>
                  <a:gd name="T19" fmla="*/ 2122 h 4316"/>
                  <a:gd name="T20" fmla="*/ 6 w 424"/>
                  <a:gd name="T21" fmla="*/ 2404 h 4316"/>
                  <a:gd name="T22" fmla="*/ 24 w 424"/>
                  <a:gd name="T23" fmla="*/ 2686 h 4316"/>
                  <a:gd name="T24" fmla="*/ 47 w 424"/>
                  <a:gd name="T25" fmla="*/ 2961 h 4316"/>
                  <a:gd name="T26" fmla="*/ 89 w 424"/>
                  <a:gd name="T27" fmla="*/ 3243 h 4316"/>
                  <a:gd name="T28" fmla="*/ 137 w 424"/>
                  <a:gd name="T29" fmla="*/ 3519 h 4316"/>
                  <a:gd name="T30" fmla="*/ 197 w 424"/>
                  <a:gd name="T31" fmla="*/ 3788 h 4316"/>
                  <a:gd name="T32" fmla="*/ 269 w 424"/>
                  <a:gd name="T33" fmla="*/ 4058 h 4316"/>
                  <a:gd name="T34" fmla="*/ 346 w 424"/>
                  <a:gd name="T35" fmla="*/ 4316 h 4316"/>
                  <a:gd name="T36" fmla="*/ 358 w 424"/>
                  <a:gd name="T37" fmla="*/ 4316 h 4316"/>
                  <a:gd name="T38" fmla="*/ 281 w 424"/>
                  <a:gd name="T39" fmla="*/ 4058 h 4316"/>
                  <a:gd name="T40" fmla="*/ 209 w 424"/>
                  <a:gd name="T41" fmla="*/ 3788 h 4316"/>
                  <a:gd name="T42" fmla="*/ 149 w 424"/>
                  <a:gd name="T43" fmla="*/ 3519 h 4316"/>
                  <a:gd name="T44" fmla="*/ 101 w 424"/>
                  <a:gd name="T45" fmla="*/ 3243 h 4316"/>
                  <a:gd name="T46" fmla="*/ 59 w 424"/>
                  <a:gd name="T47" fmla="*/ 2961 h 4316"/>
                  <a:gd name="T48" fmla="*/ 35 w 424"/>
                  <a:gd name="T49" fmla="*/ 2686 h 4316"/>
                  <a:gd name="T50" fmla="*/ 18 w 424"/>
                  <a:gd name="T51" fmla="*/ 2404 h 4316"/>
                  <a:gd name="T52" fmla="*/ 12 w 424"/>
                  <a:gd name="T53" fmla="*/ 2122 h 4316"/>
                  <a:gd name="T54" fmla="*/ 18 w 424"/>
                  <a:gd name="T55" fmla="*/ 1822 h 4316"/>
                  <a:gd name="T56" fmla="*/ 41 w 424"/>
                  <a:gd name="T57" fmla="*/ 1529 h 4316"/>
                  <a:gd name="T58" fmla="*/ 71 w 424"/>
                  <a:gd name="T59" fmla="*/ 1247 h 4316"/>
                  <a:gd name="T60" fmla="*/ 119 w 424"/>
                  <a:gd name="T61" fmla="*/ 971 h 4316"/>
                  <a:gd name="T62" fmla="*/ 179 w 424"/>
                  <a:gd name="T63" fmla="*/ 707 h 4316"/>
                  <a:gd name="T64" fmla="*/ 245 w 424"/>
                  <a:gd name="T65" fmla="*/ 462 h 4316"/>
                  <a:gd name="T66" fmla="*/ 328 w 424"/>
                  <a:gd name="T67" fmla="*/ 222 h 4316"/>
                  <a:gd name="T68" fmla="*/ 424 w 424"/>
                  <a:gd name="T69" fmla="*/ 0 h 4316"/>
                  <a:gd name="T70" fmla="*/ 424 w 424"/>
                  <a:gd name="T71" fmla="*/ 0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7185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>
                  <a:gd name="T0" fmla="*/ 12 w 574"/>
                  <a:gd name="T1" fmla="*/ 2146 h 4316"/>
                  <a:gd name="T2" fmla="*/ 24 w 574"/>
                  <a:gd name="T3" fmla="*/ 1846 h 4316"/>
                  <a:gd name="T4" fmla="*/ 54 w 574"/>
                  <a:gd name="T5" fmla="*/ 1559 h 4316"/>
                  <a:gd name="T6" fmla="*/ 96 w 574"/>
                  <a:gd name="T7" fmla="*/ 1277 h 4316"/>
                  <a:gd name="T8" fmla="*/ 162 w 574"/>
                  <a:gd name="T9" fmla="*/ 1001 h 4316"/>
                  <a:gd name="T10" fmla="*/ 239 w 574"/>
                  <a:gd name="T11" fmla="*/ 731 h 4316"/>
                  <a:gd name="T12" fmla="*/ 335 w 574"/>
                  <a:gd name="T13" fmla="*/ 480 h 4316"/>
                  <a:gd name="T14" fmla="*/ 449 w 574"/>
                  <a:gd name="T15" fmla="*/ 234 h 4316"/>
                  <a:gd name="T16" fmla="*/ 574 w 574"/>
                  <a:gd name="T17" fmla="*/ 0 h 4316"/>
                  <a:gd name="T18" fmla="*/ 562 w 574"/>
                  <a:gd name="T19" fmla="*/ 0 h 4316"/>
                  <a:gd name="T20" fmla="*/ 437 w 574"/>
                  <a:gd name="T21" fmla="*/ 234 h 4316"/>
                  <a:gd name="T22" fmla="*/ 323 w 574"/>
                  <a:gd name="T23" fmla="*/ 480 h 4316"/>
                  <a:gd name="T24" fmla="*/ 227 w 574"/>
                  <a:gd name="T25" fmla="*/ 737 h 4316"/>
                  <a:gd name="T26" fmla="*/ 150 w 574"/>
                  <a:gd name="T27" fmla="*/ 1001 h 4316"/>
                  <a:gd name="T28" fmla="*/ 84 w 574"/>
                  <a:gd name="T29" fmla="*/ 1277 h 4316"/>
                  <a:gd name="T30" fmla="*/ 42 w 574"/>
                  <a:gd name="T31" fmla="*/ 1559 h 4316"/>
                  <a:gd name="T32" fmla="*/ 12 w 574"/>
                  <a:gd name="T33" fmla="*/ 1852 h 4316"/>
                  <a:gd name="T34" fmla="*/ 0 w 574"/>
                  <a:gd name="T35" fmla="*/ 2146 h 4316"/>
                  <a:gd name="T36" fmla="*/ 6 w 574"/>
                  <a:gd name="T37" fmla="*/ 2434 h 4316"/>
                  <a:gd name="T38" fmla="*/ 30 w 574"/>
                  <a:gd name="T39" fmla="*/ 2715 h 4316"/>
                  <a:gd name="T40" fmla="*/ 66 w 574"/>
                  <a:gd name="T41" fmla="*/ 2997 h 4316"/>
                  <a:gd name="T42" fmla="*/ 120 w 574"/>
                  <a:gd name="T43" fmla="*/ 3273 h 4316"/>
                  <a:gd name="T44" fmla="*/ 191 w 574"/>
                  <a:gd name="T45" fmla="*/ 3549 h 4316"/>
                  <a:gd name="T46" fmla="*/ 275 w 574"/>
                  <a:gd name="T47" fmla="*/ 3812 h 4316"/>
                  <a:gd name="T48" fmla="*/ 371 w 574"/>
                  <a:gd name="T49" fmla="*/ 4070 h 4316"/>
                  <a:gd name="T50" fmla="*/ 484 w 574"/>
                  <a:gd name="T51" fmla="*/ 4316 h 4316"/>
                  <a:gd name="T52" fmla="*/ 496 w 574"/>
                  <a:gd name="T53" fmla="*/ 4316 h 4316"/>
                  <a:gd name="T54" fmla="*/ 383 w 574"/>
                  <a:gd name="T55" fmla="*/ 4070 h 4316"/>
                  <a:gd name="T56" fmla="*/ 287 w 574"/>
                  <a:gd name="T57" fmla="*/ 3812 h 4316"/>
                  <a:gd name="T58" fmla="*/ 203 w 574"/>
                  <a:gd name="T59" fmla="*/ 3549 h 4316"/>
                  <a:gd name="T60" fmla="*/ 132 w 574"/>
                  <a:gd name="T61" fmla="*/ 3273 h 4316"/>
                  <a:gd name="T62" fmla="*/ 78 w 574"/>
                  <a:gd name="T63" fmla="*/ 2997 h 4316"/>
                  <a:gd name="T64" fmla="*/ 42 w 574"/>
                  <a:gd name="T65" fmla="*/ 2715 h 4316"/>
                  <a:gd name="T66" fmla="*/ 18 w 574"/>
                  <a:gd name="T67" fmla="*/ 2434 h 4316"/>
                  <a:gd name="T68" fmla="*/ 12 w 574"/>
                  <a:gd name="T69" fmla="*/ 2146 h 4316"/>
                  <a:gd name="T70" fmla="*/ 12 w 574"/>
                  <a:gd name="T71" fmla="*/ 2146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7186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>
                  <a:gd name="T0" fmla="*/ 12 w 735"/>
                  <a:gd name="T1" fmla="*/ 2098 h 4316"/>
                  <a:gd name="T2" fmla="*/ 29 w 735"/>
                  <a:gd name="T3" fmla="*/ 1798 h 4316"/>
                  <a:gd name="T4" fmla="*/ 71 w 735"/>
                  <a:gd name="T5" fmla="*/ 1505 h 4316"/>
                  <a:gd name="T6" fmla="*/ 131 w 735"/>
                  <a:gd name="T7" fmla="*/ 1223 h 4316"/>
                  <a:gd name="T8" fmla="*/ 215 w 735"/>
                  <a:gd name="T9" fmla="*/ 941 h 4316"/>
                  <a:gd name="T10" fmla="*/ 316 w 735"/>
                  <a:gd name="T11" fmla="*/ 689 h 4316"/>
                  <a:gd name="T12" fmla="*/ 442 w 735"/>
                  <a:gd name="T13" fmla="*/ 444 h 4316"/>
                  <a:gd name="T14" fmla="*/ 580 w 735"/>
                  <a:gd name="T15" fmla="*/ 216 h 4316"/>
                  <a:gd name="T16" fmla="*/ 735 w 735"/>
                  <a:gd name="T17" fmla="*/ 0 h 4316"/>
                  <a:gd name="T18" fmla="*/ 723 w 735"/>
                  <a:gd name="T19" fmla="*/ 0 h 4316"/>
                  <a:gd name="T20" fmla="*/ 568 w 735"/>
                  <a:gd name="T21" fmla="*/ 210 h 4316"/>
                  <a:gd name="T22" fmla="*/ 430 w 735"/>
                  <a:gd name="T23" fmla="*/ 438 h 4316"/>
                  <a:gd name="T24" fmla="*/ 311 w 735"/>
                  <a:gd name="T25" fmla="*/ 683 h 4316"/>
                  <a:gd name="T26" fmla="*/ 209 w 735"/>
                  <a:gd name="T27" fmla="*/ 941 h 4316"/>
                  <a:gd name="T28" fmla="*/ 125 w 735"/>
                  <a:gd name="T29" fmla="*/ 1217 h 4316"/>
                  <a:gd name="T30" fmla="*/ 59 w 735"/>
                  <a:gd name="T31" fmla="*/ 1505 h 4316"/>
                  <a:gd name="T32" fmla="*/ 18 w 735"/>
                  <a:gd name="T33" fmla="*/ 1798 h 4316"/>
                  <a:gd name="T34" fmla="*/ 0 w 735"/>
                  <a:gd name="T35" fmla="*/ 2098 h 4316"/>
                  <a:gd name="T36" fmla="*/ 6 w 735"/>
                  <a:gd name="T37" fmla="*/ 2404 h 4316"/>
                  <a:gd name="T38" fmla="*/ 29 w 735"/>
                  <a:gd name="T39" fmla="*/ 2709 h 4316"/>
                  <a:gd name="T40" fmla="*/ 77 w 735"/>
                  <a:gd name="T41" fmla="*/ 3015 h 4316"/>
                  <a:gd name="T42" fmla="*/ 149 w 735"/>
                  <a:gd name="T43" fmla="*/ 3315 h 4316"/>
                  <a:gd name="T44" fmla="*/ 227 w 735"/>
                  <a:gd name="T45" fmla="*/ 3573 h 4316"/>
                  <a:gd name="T46" fmla="*/ 316 w 735"/>
                  <a:gd name="T47" fmla="*/ 3824 h 4316"/>
                  <a:gd name="T48" fmla="*/ 424 w 735"/>
                  <a:gd name="T49" fmla="*/ 4076 h 4316"/>
                  <a:gd name="T50" fmla="*/ 544 w 735"/>
                  <a:gd name="T51" fmla="*/ 4316 h 4316"/>
                  <a:gd name="T52" fmla="*/ 556 w 735"/>
                  <a:gd name="T53" fmla="*/ 4316 h 4316"/>
                  <a:gd name="T54" fmla="*/ 436 w 735"/>
                  <a:gd name="T55" fmla="*/ 4076 h 4316"/>
                  <a:gd name="T56" fmla="*/ 328 w 735"/>
                  <a:gd name="T57" fmla="*/ 3824 h 4316"/>
                  <a:gd name="T58" fmla="*/ 239 w 735"/>
                  <a:gd name="T59" fmla="*/ 3573 h 4316"/>
                  <a:gd name="T60" fmla="*/ 161 w 735"/>
                  <a:gd name="T61" fmla="*/ 3315 h 4316"/>
                  <a:gd name="T62" fmla="*/ 89 w 735"/>
                  <a:gd name="T63" fmla="*/ 3015 h 4316"/>
                  <a:gd name="T64" fmla="*/ 41 w 735"/>
                  <a:gd name="T65" fmla="*/ 2709 h 4316"/>
                  <a:gd name="T66" fmla="*/ 18 w 735"/>
                  <a:gd name="T67" fmla="*/ 2404 h 4316"/>
                  <a:gd name="T68" fmla="*/ 12 w 735"/>
                  <a:gd name="T69" fmla="*/ 2098 h 4316"/>
                  <a:gd name="T70" fmla="*/ 12 w 735"/>
                  <a:gd name="T71" fmla="*/ 209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7187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>
                  <a:gd name="T0" fmla="*/ 18 w 837"/>
                  <a:gd name="T1" fmla="*/ 1948 h 4316"/>
                  <a:gd name="T2" fmla="*/ 48 w 837"/>
                  <a:gd name="T3" fmla="*/ 1708 h 4316"/>
                  <a:gd name="T4" fmla="*/ 96 w 837"/>
                  <a:gd name="T5" fmla="*/ 1475 h 4316"/>
                  <a:gd name="T6" fmla="*/ 161 w 837"/>
                  <a:gd name="T7" fmla="*/ 1235 h 4316"/>
                  <a:gd name="T8" fmla="*/ 251 w 837"/>
                  <a:gd name="T9" fmla="*/ 995 h 4316"/>
                  <a:gd name="T10" fmla="*/ 365 w 837"/>
                  <a:gd name="T11" fmla="*/ 755 h 4316"/>
                  <a:gd name="T12" fmla="*/ 496 w 837"/>
                  <a:gd name="T13" fmla="*/ 510 h 4316"/>
                  <a:gd name="T14" fmla="*/ 658 w 837"/>
                  <a:gd name="T15" fmla="*/ 258 h 4316"/>
                  <a:gd name="T16" fmla="*/ 741 w 837"/>
                  <a:gd name="T17" fmla="*/ 132 h 4316"/>
                  <a:gd name="T18" fmla="*/ 837 w 837"/>
                  <a:gd name="T19" fmla="*/ 0 h 4316"/>
                  <a:gd name="T20" fmla="*/ 825 w 837"/>
                  <a:gd name="T21" fmla="*/ 0 h 4316"/>
                  <a:gd name="T22" fmla="*/ 729 w 837"/>
                  <a:gd name="T23" fmla="*/ 132 h 4316"/>
                  <a:gd name="T24" fmla="*/ 640 w 837"/>
                  <a:gd name="T25" fmla="*/ 258 h 4316"/>
                  <a:gd name="T26" fmla="*/ 562 w 837"/>
                  <a:gd name="T27" fmla="*/ 384 h 4316"/>
                  <a:gd name="T28" fmla="*/ 484 w 837"/>
                  <a:gd name="T29" fmla="*/ 510 h 4316"/>
                  <a:gd name="T30" fmla="*/ 353 w 837"/>
                  <a:gd name="T31" fmla="*/ 755 h 4316"/>
                  <a:gd name="T32" fmla="*/ 239 w 837"/>
                  <a:gd name="T33" fmla="*/ 995 h 4316"/>
                  <a:gd name="T34" fmla="*/ 150 w 837"/>
                  <a:gd name="T35" fmla="*/ 1235 h 4316"/>
                  <a:gd name="T36" fmla="*/ 84 w 837"/>
                  <a:gd name="T37" fmla="*/ 1469 h 4316"/>
                  <a:gd name="T38" fmla="*/ 36 w 837"/>
                  <a:gd name="T39" fmla="*/ 1702 h 4316"/>
                  <a:gd name="T40" fmla="*/ 6 w 837"/>
                  <a:gd name="T41" fmla="*/ 1942 h 4316"/>
                  <a:gd name="T42" fmla="*/ 0 w 837"/>
                  <a:gd name="T43" fmla="*/ 2200 h 4316"/>
                  <a:gd name="T44" fmla="*/ 12 w 837"/>
                  <a:gd name="T45" fmla="*/ 2470 h 4316"/>
                  <a:gd name="T46" fmla="*/ 48 w 837"/>
                  <a:gd name="T47" fmla="*/ 2739 h 4316"/>
                  <a:gd name="T48" fmla="*/ 114 w 837"/>
                  <a:gd name="T49" fmla="*/ 3027 h 4316"/>
                  <a:gd name="T50" fmla="*/ 150 w 837"/>
                  <a:gd name="T51" fmla="*/ 3171 h 4316"/>
                  <a:gd name="T52" fmla="*/ 197 w 837"/>
                  <a:gd name="T53" fmla="*/ 3321 h 4316"/>
                  <a:gd name="T54" fmla="*/ 245 w 837"/>
                  <a:gd name="T55" fmla="*/ 3477 h 4316"/>
                  <a:gd name="T56" fmla="*/ 305 w 837"/>
                  <a:gd name="T57" fmla="*/ 3639 h 4316"/>
                  <a:gd name="T58" fmla="*/ 365 w 837"/>
                  <a:gd name="T59" fmla="*/ 3800 h 4316"/>
                  <a:gd name="T60" fmla="*/ 437 w 837"/>
                  <a:gd name="T61" fmla="*/ 3968 h 4316"/>
                  <a:gd name="T62" fmla="*/ 508 w 837"/>
                  <a:gd name="T63" fmla="*/ 4136 h 4316"/>
                  <a:gd name="T64" fmla="*/ 592 w 837"/>
                  <a:gd name="T65" fmla="*/ 4316 h 4316"/>
                  <a:gd name="T66" fmla="*/ 604 w 837"/>
                  <a:gd name="T67" fmla="*/ 4316 h 4316"/>
                  <a:gd name="T68" fmla="*/ 520 w 837"/>
                  <a:gd name="T69" fmla="*/ 4136 h 4316"/>
                  <a:gd name="T70" fmla="*/ 448 w 837"/>
                  <a:gd name="T71" fmla="*/ 3968 h 4316"/>
                  <a:gd name="T72" fmla="*/ 377 w 837"/>
                  <a:gd name="T73" fmla="*/ 3800 h 4316"/>
                  <a:gd name="T74" fmla="*/ 317 w 837"/>
                  <a:gd name="T75" fmla="*/ 3639 h 4316"/>
                  <a:gd name="T76" fmla="*/ 257 w 837"/>
                  <a:gd name="T77" fmla="*/ 3477 h 4316"/>
                  <a:gd name="T78" fmla="*/ 209 w 837"/>
                  <a:gd name="T79" fmla="*/ 3327 h 4316"/>
                  <a:gd name="T80" fmla="*/ 161 w 837"/>
                  <a:gd name="T81" fmla="*/ 3171 h 4316"/>
                  <a:gd name="T82" fmla="*/ 126 w 837"/>
                  <a:gd name="T83" fmla="*/ 3027 h 4316"/>
                  <a:gd name="T84" fmla="*/ 60 w 837"/>
                  <a:gd name="T85" fmla="*/ 2739 h 4316"/>
                  <a:gd name="T86" fmla="*/ 24 w 837"/>
                  <a:gd name="T87" fmla="*/ 2470 h 4316"/>
                  <a:gd name="T88" fmla="*/ 12 w 837"/>
                  <a:gd name="T89" fmla="*/ 2206 h 4316"/>
                  <a:gd name="T90" fmla="*/ 18 w 837"/>
                  <a:gd name="T91" fmla="*/ 1948 h 4316"/>
                  <a:gd name="T92" fmla="*/ 18 w 837"/>
                  <a:gd name="T93" fmla="*/ 1948 h 4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7188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>
                <a:gd name="T0" fmla="*/ 0 w 604"/>
                <a:gd name="T1" fmla="*/ 54 h 1415"/>
                <a:gd name="T2" fmla="*/ 42 w 604"/>
                <a:gd name="T3" fmla="*/ 228 h 1415"/>
                <a:gd name="T4" fmla="*/ 96 w 604"/>
                <a:gd name="T5" fmla="*/ 402 h 1415"/>
                <a:gd name="T6" fmla="*/ 161 w 604"/>
                <a:gd name="T7" fmla="*/ 576 h 1415"/>
                <a:gd name="T8" fmla="*/ 227 w 604"/>
                <a:gd name="T9" fmla="*/ 744 h 1415"/>
                <a:gd name="T10" fmla="*/ 305 w 604"/>
                <a:gd name="T11" fmla="*/ 917 h 1415"/>
                <a:gd name="T12" fmla="*/ 389 w 604"/>
                <a:gd name="T13" fmla="*/ 1085 h 1415"/>
                <a:gd name="T14" fmla="*/ 484 w 604"/>
                <a:gd name="T15" fmla="*/ 1253 h 1415"/>
                <a:gd name="T16" fmla="*/ 586 w 604"/>
                <a:gd name="T17" fmla="*/ 1415 h 1415"/>
                <a:gd name="T18" fmla="*/ 604 w 604"/>
                <a:gd name="T19" fmla="*/ 1415 h 1415"/>
                <a:gd name="T20" fmla="*/ 496 w 604"/>
                <a:gd name="T21" fmla="*/ 1247 h 1415"/>
                <a:gd name="T22" fmla="*/ 401 w 604"/>
                <a:gd name="T23" fmla="*/ 1073 h 1415"/>
                <a:gd name="T24" fmla="*/ 311 w 604"/>
                <a:gd name="T25" fmla="*/ 899 h 1415"/>
                <a:gd name="T26" fmla="*/ 233 w 604"/>
                <a:gd name="T27" fmla="*/ 720 h 1415"/>
                <a:gd name="T28" fmla="*/ 161 w 604"/>
                <a:gd name="T29" fmla="*/ 546 h 1415"/>
                <a:gd name="T30" fmla="*/ 102 w 604"/>
                <a:gd name="T31" fmla="*/ 366 h 1415"/>
                <a:gd name="T32" fmla="*/ 48 w 604"/>
                <a:gd name="T33" fmla="*/ 180 h 1415"/>
                <a:gd name="T34" fmla="*/ 0 w 604"/>
                <a:gd name="T35" fmla="*/ 0 h 1415"/>
                <a:gd name="T36" fmla="*/ 0 w 604"/>
                <a:gd name="T37" fmla="*/ 54 h 1415"/>
                <a:gd name="T38" fmla="*/ 0 w 604"/>
                <a:gd name="T39" fmla="*/ 54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189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>
                <a:gd name="T0" fmla="*/ 0 w 227"/>
                <a:gd name="T1" fmla="*/ 30 h 426"/>
                <a:gd name="T2" fmla="*/ 108 w 227"/>
                <a:gd name="T3" fmla="*/ 240 h 426"/>
                <a:gd name="T4" fmla="*/ 215 w 227"/>
                <a:gd name="T5" fmla="*/ 426 h 426"/>
                <a:gd name="T6" fmla="*/ 227 w 227"/>
                <a:gd name="T7" fmla="*/ 426 h 426"/>
                <a:gd name="T8" fmla="*/ 167 w 227"/>
                <a:gd name="T9" fmla="*/ 330 h 426"/>
                <a:gd name="T10" fmla="*/ 114 w 227"/>
                <a:gd name="T11" fmla="*/ 222 h 426"/>
                <a:gd name="T12" fmla="*/ 0 w 227"/>
                <a:gd name="T13" fmla="*/ 0 h 426"/>
                <a:gd name="T14" fmla="*/ 0 w 227"/>
                <a:gd name="T15" fmla="*/ 30 h 426"/>
                <a:gd name="T16" fmla="*/ 0 w 227"/>
                <a:gd name="T17" fmla="*/ 3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190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>
                <a:gd name="T0" fmla="*/ 981 w 981"/>
                <a:gd name="T1" fmla="*/ 1786 h 1786"/>
                <a:gd name="T2" fmla="*/ 981 w 981"/>
                <a:gd name="T3" fmla="*/ 1720 h 1786"/>
                <a:gd name="T4" fmla="*/ 969 w 981"/>
                <a:gd name="T5" fmla="*/ 1666 h 1786"/>
                <a:gd name="T6" fmla="*/ 957 w 981"/>
                <a:gd name="T7" fmla="*/ 1613 h 1786"/>
                <a:gd name="T8" fmla="*/ 921 w 981"/>
                <a:gd name="T9" fmla="*/ 1487 h 1786"/>
                <a:gd name="T10" fmla="*/ 885 w 981"/>
                <a:gd name="T11" fmla="*/ 1361 h 1786"/>
                <a:gd name="T12" fmla="*/ 796 w 981"/>
                <a:gd name="T13" fmla="*/ 1121 h 1786"/>
                <a:gd name="T14" fmla="*/ 682 w 981"/>
                <a:gd name="T15" fmla="*/ 899 h 1786"/>
                <a:gd name="T16" fmla="*/ 562 w 981"/>
                <a:gd name="T17" fmla="*/ 689 h 1786"/>
                <a:gd name="T18" fmla="*/ 431 w 981"/>
                <a:gd name="T19" fmla="*/ 498 h 1786"/>
                <a:gd name="T20" fmla="*/ 293 w 981"/>
                <a:gd name="T21" fmla="*/ 318 h 1786"/>
                <a:gd name="T22" fmla="*/ 150 w 981"/>
                <a:gd name="T23" fmla="*/ 150 h 1786"/>
                <a:gd name="T24" fmla="*/ 12 w 981"/>
                <a:gd name="T25" fmla="*/ 0 h 1786"/>
                <a:gd name="T26" fmla="*/ 0 w 981"/>
                <a:gd name="T27" fmla="*/ 0 h 1786"/>
                <a:gd name="T28" fmla="*/ 138 w 981"/>
                <a:gd name="T29" fmla="*/ 150 h 1786"/>
                <a:gd name="T30" fmla="*/ 275 w 981"/>
                <a:gd name="T31" fmla="*/ 318 h 1786"/>
                <a:gd name="T32" fmla="*/ 413 w 981"/>
                <a:gd name="T33" fmla="*/ 498 h 1786"/>
                <a:gd name="T34" fmla="*/ 545 w 981"/>
                <a:gd name="T35" fmla="*/ 689 h 1786"/>
                <a:gd name="T36" fmla="*/ 670 w 981"/>
                <a:gd name="T37" fmla="*/ 899 h 1786"/>
                <a:gd name="T38" fmla="*/ 778 w 981"/>
                <a:gd name="T39" fmla="*/ 1121 h 1786"/>
                <a:gd name="T40" fmla="*/ 873 w 981"/>
                <a:gd name="T41" fmla="*/ 1361 h 1786"/>
                <a:gd name="T42" fmla="*/ 909 w 981"/>
                <a:gd name="T43" fmla="*/ 1487 h 1786"/>
                <a:gd name="T44" fmla="*/ 945 w 981"/>
                <a:gd name="T45" fmla="*/ 1619 h 1786"/>
                <a:gd name="T46" fmla="*/ 963 w 981"/>
                <a:gd name="T47" fmla="*/ 1702 h 1786"/>
                <a:gd name="T48" fmla="*/ 981 w 981"/>
                <a:gd name="T49" fmla="*/ 1786 h 1786"/>
                <a:gd name="T50" fmla="*/ 981 w 981"/>
                <a:gd name="T51" fmla="*/ 1786 h 1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3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25 w 717"/>
                <a:gd name="T1" fmla="*/ 845 h 845"/>
                <a:gd name="T2" fmla="*/ 725 w 717"/>
                <a:gd name="T3" fmla="*/ 821 h 845"/>
                <a:gd name="T4" fmla="*/ 582 w 717"/>
                <a:gd name="T5" fmla="*/ 605 h 845"/>
                <a:gd name="T6" fmla="*/ 410 w 717"/>
                <a:gd name="T7" fmla="*/ 396 h 845"/>
                <a:gd name="T8" fmla="*/ 225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13 w 717"/>
                <a:gd name="T15" fmla="*/ 198 h 845"/>
                <a:gd name="T16" fmla="*/ 404 w 717"/>
                <a:gd name="T17" fmla="*/ 408 h 845"/>
                <a:gd name="T18" fmla="*/ 576 w 717"/>
                <a:gd name="T19" fmla="*/ 623 h 845"/>
                <a:gd name="T20" fmla="*/ 725 w 717"/>
                <a:gd name="T21" fmla="*/ 845 h 845"/>
                <a:gd name="T22" fmla="*/ 725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11 w 407"/>
                <a:gd name="T1" fmla="*/ 414 h 414"/>
                <a:gd name="T2" fmla="*/ 411 w 407"/>
                <a:gd name="T3" fmla="*/ 396 h 414"/>
                <a:gd name="T4" fmla="*/ 226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20 w 407"/>
                <a:gd name="T13" fmla="*/ 204 h 414"/>
                <a:gd name="T14" fmla="*/ 411 w 407"/>
                <a:gd name="T15" fmla="*/ 414 h 414"/>
                <a:gd name="T16" fmla="*/ 411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7193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>
                <a:gd name="T0" fmla="*/ 0 w 855"/>
                <a:gd name="T1" fmla="*/ 1361 h 1409"/>
                <a:gd name="T2" fmla="*/ 0 w 855"/>
                <a:gd name="T3" fmla="*/ 1409 h 1409"/>
                <a:gd name="T4" fmla="*/ 54 w 855"/>
                <a:gd name="T5" fmla="*/ 1211 h 1409"/>
                <a:gd name="T6" fmla="*/ 126 w 855"/>
                <a:gd name="T7" fmla="*/ 1013 h 1409"/>
                <a:gd name="T8" fmla="*/ 215 w 855"/>
                <a:gd name="T9" fmla="*/ 827 h 1409"/>
                <a:gd name="T10" fmla="*/ 311 w 855"/>
                <a:gd name="T11" fmla="*/ 647 h 1409"/>
                <a:gd name="T12" fmla="*/ 431 w 855"/>
                <a:gd name="T13" fmla="*/ 474 h 1409"/>
                <a:gd name="T14" fmla="*/ 556 w 855"/>
                <a:gd name="T15" fmla="*/ 312 h 1409"/>
                <a:gd name="T16" fmla="*/ 700 w 855"/>
                <a:gd name="T17" fmla="*/ 150 h 1409"/>
                <a:gd name="T18" fmla="*/ 855 w 855"/>
                <a:gd name="T19" fmla="*/ 0 h 1409"/>
                <a:gd name="T20" fmla="*/ 837 w 855"/>
                <a:gd name="T21" fmla="*/ 0 h 1409"/>
                <a:gd name="T22" fmla="*/ 688 w 855"/>
                <a:gd name="T23" fmla="*/ 144 h 1409"/>
                <a:gd name="T24" fmla="*/ 550 w 855"/>
                <a:gd name="T25" fmla="*/ 300 h 1409"/>
                <a:gd name="T26" fmla="*/ 425 w 855"/>
                <a:gd name="T27" fmla="*/ 462 h 1409"/>
                <a:gd name="T28" fmla="*/ 311 w 855"/>
                <a:gd name="T29" fmla="*/ 629 h 1409"/>
                <a:gd name="T30" fmla="*/ 215 w 855"/>
                <a:gd name="T31" fmla="*/ 803 h 1409"/>
                <a:gd name="T32" fmla="*/ 132 w 855"/>
                <a:gd name="T33" fmla="*/ 983 h 1409"/>
                <a:gd name="T34" fmla="*/ 60 w 855"/>
                <a:gd name="T35" fmla="*/ 1169 h 1409"/>
                <a:gd name="T36" fmla="*/ 0 w 855"/>
                <a:gd name="T37" fmla="*/ 1361 h 1409"/>
                <a:gd name="T38" fmla="*/ 0 w 855"/>
                <a:gd name="T39" fmla="*/ 1361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4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94 w 586"/>
                <a:gd name="T1" fmla="*/ 0 h 599"/>
                <a:gd name="T2" fmla="*/ 576 w 586"/>
                <a:gd name="T3" fmla="*/ 0 h 599"/>
                <a:gd name="T4" fmla="*/ 411 w 586"/>
                <a:gd name="T5" fmla="*/ 132 h 599"/>
                <a:gd name="T6" fmla="*/ 261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61 w 586"/>
                <a:gd name="T17" fmla="*/ 282 h 599"/>
                <a:gd name="T18" fmla="*/ 417 w 586"/>
                <a:gd name="T19" fmla="*/ 138 h 599"/>
                <a:gd name="T20" fmla="*/ 594 w 586"/>
                <a:gd name="T21" fmla="*/ 0 h 599"/>
                <a:gd name="T22" fmla="*/ 594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73 w 269"/>
                <a:gd name="T1" fmla="*/ 0 h 252"/>
                <a:gd name="T2" fmla="*/ 255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73 w 269"/>
                <a:gd name="T15" fmla="*/ 0 h 252"/>
                <a:gd name="T16" fmla="*/ 273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050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1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2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3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4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048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049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7207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208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209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210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FBCEDE6-6860-478E-8129-FFA16A23960F}" type="slidenum">
              <a:rPr lang="ru-RU" alt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21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64925357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rand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304800" y="228600"/>
            <a:ext cx="45720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4000" b="1" smtClean="0">
                <a:solidFill>
                  <a:srgbClr val="FF0000"/>
                </a:solidFill>
              </a:rPr>
              <a:t>Bundesländer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4000" b="1" smtClean="0">
                <a:solidFill>
                  <a:srgbClr val="FF0000"/>
                </a:solidFill>
              </a:rPr>
              <a:t> der BRD</a:t>
            </a:r>
            <a:r>
              <a:rPr lang="ru-RU" altLang="ru-RU" sz="4000" smtClean="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3075" name="Picture 20" descr="img0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04800" y="1676400"/>
            <a:ext cx="3817938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609600"/>
            <a:ext cx="4318000" cy="561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9600457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609600" y="381000"/>
            <a:ext cx="28019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3600" b="1" smtClean="0">
                <a:solidFill>
                  <a:srgbClr val="FFFFFF"/>
                </a:solidFill>
              </a:rPr>
              <a:t>Thüringen</a:t>
            </a:r>
            <a:endParaRPr lang="ru-RU" altLang="ru-RU" sz="3600" b="1" smtClean="0">
              <a:solidFill>
                <a:srgbClr val="FFFFFF"/>
              </a:solidFill>
            </a:endParaRPr>
          </a:p>
        </p:txBody>
      </p:sp>
      <p:pic>
        <p:nvPicPr>
          <p:cNvPr id="1945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913" y="0"/>
            <a:ext cx="1716087" cy="181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0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741613"/>
            <a:ext cx="5867400" cy="262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2" descr="Neues Rathau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886200"/>
            <a:ext cx="2043113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Rectangle 9"/>
          <p:cNvSpPr>
            <a:spLocks noChangeArrowheads="1"/>
          </p:cNvSpPr>
          <p:nvPr/>
        </p:nvSpPr>
        <p:spPr bwMode="auto">
          <a:xfrm>
            <a:off x="228600" y="990600"/>
            <a:ext cx="4038600" cy="85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1600" smtClean="0">
                <a:solidFill>
                  <a:srgbClr val="000000"/>
                </a:solidFill>
              </a:rPr>
              <a:t>Größe: 16 172 qkm </a:t>
            </a:r>
            <a:endParaRPr lang="ru-RU" altLang="ru-RU" sz="160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1600" smtClean="0">
                <a:solidFill>
                  <a:srgbClr val="000000"/>
                </a:solidFill>
              </a:rPr>
              <a:t>Einwohnerzahl: 2.411 Mil.</a:t>
            </a:r>
            <a:endParaRPr lang="ru-RU" altLang="ru-RU" sz="160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1600" smtClean="0">
                <a:solidFill>
                  <a:srgbClr val="000000"/>
                </a:solidFill>
              </a:rPr>
              <a:t>Landeshauptstadt:</a:t>
            </a:r>
            <a:r>
              <a:rPr lang="de-DE" altLang="ru-RU" sz="1800" smtClean="0">
                <a:solidFill>
                  <a:srgbClr val="000000"/>
                </a:solidFill>
              </a:rPr>
              <a:t> </a:t>
            </a:r>
            <a:r>
              <a:rPr lang="de-DE" altLang="ru-RU" sz="1800" b="1" smtClean="0">
                <a:solidFill>
                  <a:srgbClr val="FF0000"/>
                </a:solidFill>
              </a:rPr>
              <a:t>Erfurt</a:t>
            </a:r>
            <a:r>
              <a:rPr lang="de-DE" altLang="ru-RU" sz="1800" smtClean="0">
                <a:solidFill>
                  <a:srgbClr val="FFFFFF"/>
                </a:solidFill>
              </a:rPr>
              <a:t> </a:t>
            </a:r>
            <a:endParaRPr lang="ru-RU" altLang="ru-RU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21977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ChangeArrowheads="1"/>
          </p:cNvSpPr>
          <p:nvPr/>
        </p:nvSpPr>
        <p:spPr bwMode="auto">
          <a:xfrm>
            <a:off x="228600" y="1295400"/>
            <a:ext cx="3581400" cy="85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1600" smtClean="0">
                <a:solidFill>
                  <a:srgbClr val="000000"/>
                </a:solidFill>
              </a:rPr>
              <a:t>Größe: 23 838 qkm </a:t>
            </a:r>
            <a:endParaRPr lang="ru-RU" altLang="ru-RU" sz="160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1600" smtClean="0">
                <a:solidFill>
                  <a:srgbClr val="000000"/>
                </a:solidFill>
              </a:rPr>
              <a:t>Einwohnerzahl: 1.760 Mil.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1600" smtClean="0">
                <a:solidFill>
                  <a:srgbClr val="000000"/>
                </a:solidFill>
              </a:rPr>
              <a:t>Landeshauptstadt: </a:t>
            </a:r>
            <a:r>
              <a:rPr lang="de-DE" altLang="ru-RU" sz="1800" b="1" smtClean="0">
                <a:solidFill>
                  <a:srgbClr val="FF0000"/>
                </a:solidFill>
              </a:rPr>
              <a:t>Schwerin</a:t>
            </a:r>
            <a:endParaRPr lang="ru-RU" altLang="ru-RU" sz="1800" b="1" smtClean="0">
              <a:solidFill>
                <a:srgbClr val="FF0000"/>
              </a:solidFill>
            </a:endParaRPr>
          </a:p>
        </p:txBody>
      </p:sp>
      <p:pic>
        <p:nvPicPr>
          <p:cNvPr id="11267" name="Picture 11" descr="http://img0.liveinternet.ru/images/attach/c/0/43/354/43354436_DSC02124_1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4267200" cy="319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9" descr="http://img1.liveinternet.ru/images/attach/c/0/53/663/53663162_1263240984_800pxSchwerinSchlossg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362200"/>
            <a:ext cx="4267200" cy="301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9" descr="Германия 4 0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16954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1825" y="0"/>
            <a:ext cx="216217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1" name="Rectangle 4"/>
          <p:cNvSpPr>
            <a:spLocks noChangeArrowheads="1"/>
          </p:cNvSpPr>
          <p:nvPr/>
        </p:nvSpPr>
        <p:spPr bwMode="auto">
          <a:xfrm>
            <a:off x="0" y="609600"/>
            <a:ext cx="70373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3600" b="1" smtClean="0">
                <a:solidFill>
                  <a:srgbClr val="FFFFFF"/>
                </a:solidFill>
              </a:rPr>
              <a:t>Mecklenburg-Vorpommern</a:t>
            </a:r>
            <a:endParaRPr lang="ru-RU" altLang="ru-RU" sz="3600" b="1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663961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533400" y="304800"/>
            <a:ext cx="39497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3600" b="1" smtClean="0">
                <a:solidFill>
                  <a:srgbClr val="FFFFFF"/>
                </a:solidFill>
              </a:rPr>
              <a:t>Niedersachsen</a:t>
            </a:r>
            <a:endParaRPr lang="ru-RU" altLang="ru-RU" sz="3600" b="1" smtClean="0">
              <a:solidFill>
                <a:srgbClr val="FFFFFF"/>
              </a:solidFill>
            </a:endParaRPr>
          </a:p>
        </p:txBody>
      </p:sp>
      <p:sp>
        <p:nvSpPr>
          <p:cNvPr id="12291" name="Rectangle 5"/>
          <p:cNvSpPr>
            <a:spLocks noChangeArrowheads="1"/>
          </p:cNvSpPr>
          <p:nvPr/>
        </p:nvSpPr>
        <p:spPr bwMode="auto">
          <a:xfrm>
            <a:off x="228600" y="990600"/>
            <a:ext cx="3505200" cy="85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1600" smtClean="0">
                <a:solidFill>
                  <a:srgbClr val="000000"/>
                </a:solidFill>
              </a:rPr>
              <a:t>Größe: 47 616 qkm </a:t>
            </a:r>
            <a:endParaRPr lang="ru-RU" altLang="ru-RU" sz="160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1600" smtClean="0">
                <a:solidFill>
                  <a:srgbClr val="000000"/>
                </a:solidFill>
              </a:rPr>
              <a:t>Einwohnerzahl:7.959 Mil.</a:t>
            </a:r>
            <a:endParaRPr lang="ru-RU" altLang="ru-RU" sz="160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1600" smtClean="0">
                <a:solidFill>
                  <a:srgbClr val="000000"/>
                </a:solidFill>
              </a:rPr>
              <a:t>Landeshauptstadt</a:t>
            </a:r>
            <a:r>
              <a:rPr lang="de-DE" altLang="ru-RU" sz="1800" smtClean="0">
                <a:solidFill>
                  <a:srgbClr val="000000"/>
                </a:solidFill>
              </a:rPr>
              <a:t>: </a:t>
            </a:r>
            <a:r>
              <a:rPr lang="de-DE" altLang="ru-RU" sz="1800" b="1" smtClean="0">
                <a:solidFill>
                  <a:srgbClr val="FF0000"/>
                </a:solidFill>
              </a:rPr>
              <a:t>Hannover</a:t>
            </a:r>
            <a:r>
              <a:rPr lang="de-DE" altLang="ru-RU" sz="1600" smtClean="0">
                <a:solidFill>
                  <a:srgbClr val="FFFFFF"/>
                </a:solidFill>
              </a:rPr>
              <a:t> </a:t>
            </a:r>
            <a:endParaRPr lang="ru-RU" altLang="ru-RU" sz="1600" smtClean="0">
              <a:solidFill>
                <a:srgbClr val="FFFFFF"/>
              </a:solidFill>
            </a:endParaRPr>
          </a:p>
        </p:txBody>
      </p:sp>
      <p:pic>
        <p:nvPicPr>
          <p:cNvPr id="12292" name="Picture 7" descr="http://bookingbuddy.typepad.com/.a/6a00e5500ce6be88340133f502f730970b-800w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09800"/>
            <a:ext cx="3221038" cy="210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 descr="http://www.luciancapital.com/wp-content/uploads/2010/05/Hannover1-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819400"/>
            <a:ext cx="5073650" cy="379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8" descr="Германия 4 0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0"/>
            <a:ext cx="160337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263" y="0"/>
            <a:ext cx="2090737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1354139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ChangeArrowheads="1"/>
          </p:cNvSpPr>
          <p:nvPr/>
        </p:nvSpPr>
        <p:spPr bwMode="auto">
          <a:xfrm>
            <a:off x="0" y="228600"/>
            <a:ext cx="5568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3600" b="1" smtClean="0">
                <a:solidFill>
                  <a:srgbClr val="FFFFFF"/>
                </a:solidFill>
              </a:rPr>
              <a:t>Nordrhein-Westfalen</a:t>
            </a:r>
            <a:endParaRPr lang="ru-RU" altLang="ru-RU" sz="3600" b="1" smtClean="0">
              <a:solidFill>
                <a:srgbClr val="FFFFFF"/>
              </a:solidFill>
            </a:endParaRPr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152400" y="762000"/>
            <a:ext cx="3657600" cy="85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1600" smtClean="0">
                <a:solidFill>
                  <a:srgbClr val="000000"/>
                </a:solidFill>
              </a:rPr>
              <a:t>Größe: 34 039 qkm</a:t>
            </a:r>
            <a:endParaRPr lang="ru-RU" altLang="ru-RU" sz="160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1600" smtClean="0">
                <a:solidFill>
                  <a:srgbClr val="000000"/>
                </a:solidFill>
              </a:rPr>
              <a:t> Einwohnerzahl: 18.052 Mil.</a:t>
            </a:r>
            <a:endParaRPr lang="ru-RU" altLang="ru-RU" sz="160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1600" smtClean="0">
                <a:solidFill>
                  <a:srgbClr val="000000"/>
                </a:solidFill>
              </a:rPr>
              <a:t>Landeshauptstadt: </a:t>
            </a:r>
            <a:r>
              <a:rPr lang="de-DE" altLang="ru-RU" sz="1800" b="1" smtClean="0">
                <a:solidFill>
                  <a:srgbClr val="FF0000"/>
                </a:solidFill>
              </a:rPr>
              <a:t>Düsseldorf</a:t>
            </a:r>
            <a:endParaRPr lang="ru-RU" altLang="ru-RU" sz="1800" b="1" smtClean="0">
              <a:solidFill>
                <a:srgbClr val="FF0000"/>
              </a:solidFill>
            </a:endParaRPr>
          </a:p>
        </p:txBody>
      </p:sp>
      <p:pic>
        <p:nvPicPr>
          <p:cNvPr id="1331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4850" y="0"/>
            <a:ext cx="208915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7" descr="Германия 4 0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0"/>
            <a:ext cx="16002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5" descr="http://izmoskvi.ru/images/others/dusseldorf_harbo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352800"/>
            <a:ext cx="4724400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9" descr="http://www.smart-travel-germany.com/image-files/dusseldorf-tvtower_larg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05000"/>
            <a:ext cx="3886200" cy="249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0" name="Text Box 10"/>
          <p:cNvSpPr txBox="1">
            <a:spLocks noChangeArrowheads="1"/>
          </p:cNvSpPr>
          <p:nvPr/>
        </p:nvSpPr>
        <p:spPr bwMode="auto">
          <a:xfrm>
            <a:off x="5486400" y="6096000"/>
            <a:ext cx="3352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ru-RU" sz="1800" smtClean="0">
                <a:solidFill>
                  <a:srgbClr val="FFFFFF"/>
                </a:solidFill>
              </a:rPr>
              <a:t>Koelner Dom</a:t>
            </a:r>
            <a:endParaRPr lang="ru-RU" altLang="ru-RU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959751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4850" y="0"/>
            <a:ext cx="208915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304800" y="152400"/>
            <a:ext cx="42370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3600" b="1" smtClean="0">
                <a:solidFill>
                  <a:srgbClr val="FFFFFF"/>
                </a:solidFill>
              </a:rPr>
              <a:t>Rheinland-Pfalz</a:t>
            </a:r>
            <a:endParaRPr lang="ru-RU" altLang="ru-RU" sz="3600" b="1" smtClean="0">
              <a:solidFill>
                <a:srgbClr val="FFFFFF"/>
              </a:solidFill>
            </a:endParaRPr>
          </a:p>
        </p:txBody>
      </p:sp>
      <p:sp>
        <p:nvSpPr>
          <p:cNvPr id="14340" name="Rectangle 6"/>
          <p:cNvSpPr>
            <a:spLocks noChangeArrowheads="1"/>
          </p:cNvSpPr>
          <p:nvPr/>
        </p:nvSpPr>
        <p:spPr bwMode="auto">
          <a:xfrm>
            <a:off x="381000" y="1143000"/>
            <a:ext cx="3352800" cy="85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1600" smtClean="0">
                <a:solidFill>
                  <a:srgbClr val="000000"/>
                </a:solidFill>
              </a:rPr>
              <a:t>Größe: 19 847 qkm </a:t>
            </a:r>
            <a:endParaRPr lang="ru-RU" altLang="ru-RU" sz="160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1600" smtClean="0">
                <a:solidFill>
                  <a:srgbClr val="000000"/>
                </a:solidFill>
              </a:rPr>
              <a:t>Einwohnerzahl:4.049 Mil.</a:t>
            </a:r>
            <a:endParaRPr lang="ru-RU" altLang="ru-RU" sz="160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1600" smtClean="0">
                <a:solidFill>
                  <a:srgbClr val="000000"/>
                </a:solidFill>
              </a:rPr>
              <a:t>Landeshauptstadt: </a:t>
            </a:r>
            <a:r>
              <a:rPr lang="de-DE" altLang="ru-RU" sz="1800" b="1" smtClean="0">
                <a:solidFill>
                  <a:srgbClr val="FF0000"/>
                </a:solidFill>
              </a:rPr>
              <a:t>Mainz</a:t>
            </a:r>
            <a:r>
              <a:rPr lang="de-DE" altLang="ru-RU" sz="1800" smtClean="0">
                <a:solidFill>
                  <a:srgbClr val="FFFFFF"/>
                </a:solidFill>
              </a:rPr>
              <a:t> </a:t>
            </a:r>
            <a:endParaRPr lang="ru-RU" altLang="ru-RU" sz="1800" smtClean="0">
              <a:solidFill>
                <a:srgbClr val="FFFFFF"/>
              </a:solidFill>
            </a:endParaRPr>
          </a:p>
        </p:txBody>
      </p:sp>
      <p:pic>
        <p:nvPicPr>
          <p:cNvPr id="14341" name="Picture 7" descr="http://www.speak.de/speak/images/upload/Exkursionen/collage%20mainz%2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743200"/>
            <a:ext cx="48006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10" descr="Германия 4 03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0"/>
            <a:ext cx="1554163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8921971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1066800" y="381000"/>
            <a:ext cx="24511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3600" b="1" smtClean="0">
                <a:solidFill>
                  <a:srgbClr val="FFFFFF"/>
                </a:solidFill>
              </a:rPr>
              <a:t>Saarland</a:t>
            </a:r>
            <a:endParaRPr lang="ru-RU" altLang="ru-RU" sz="3600" b="1" smtClean="0">
              <a:solidFill>
                <a:srgbClr val="FFFFFF"/>
              </a:solidFill>
            </a:endParaRPr>
          </a:p>
        </p:txBody>
      </p:sp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228600" y="1143000"/>
            <a:ext cx="3886200" cy="85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1600" smtClean="0">
                <a:solidFill>
                  <a:srgbClr val="000000"/>
                </a:solidFill>
              </a:rPr>
              <a:t>Größe: 2 568 qkm </a:t>
            </a:r>
            <a:endParaRPr lang="ru-RU" altLang="ru-RU" sz="160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1600" smtClean="0">
                <a:solidFill>
                  <a:srgbClr val="000000"/>
                </a:solidFill>
              </a:rPr>
              <a:t>Einwohnerzahl: 1.066 Mil.</a:t>
            </a:r>
            <a:endParaRPr lang="ru-RU" altLang="ru-RU" sz="160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1600" smtClean="0">
                <a:solidFill>
                  <a:srgbClr val="000000"/>
                </a:solidFill>
              </a:rPr>
              <a:t>Landeshauptstadt: </a:t>
            </a:r>
            <a:r>
              <a:rPr lang="de-DE" altLang="ru-RU" sz="1800" b="1" smtClean="0">
                <a:solidFill>
                  <a:srgbClr val="FF0000"/>
                </a:solidFill>
              </a:rPr>
              <a:t>Saarbrücken</a:t>
            </a:r>
            <a:r>
              <a:rPr lang="de-DE" altLang="ru-RU" sz="1800" smtClean="0">
                <a:solidFill>
                  <a:srgbClr val="FFFFFF"/>
                </a:solidFill>
              </a:rPr>
              <a:t> </a:t>
            </a:r>
            <a:endParaRPr lang="ru-RU" altLang="ru-RU" sz="1800" smtClean="0">
              <a:solidFill>
                <a:srgbClr val="FFFFFF"/>
              </a:solidFill>
            </a:endParaRPr>
          </a:p>
        </p:txBody>
      </p:sp>
      <p:pic>
        <p:nvPicPr>
          <p:cNvPr id="15364" name="Picture 5" descr="http://ci.physik.uni-saarland.de/uploads/pics/SaarbrueckenRathaus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743200"/>
            <a:ext cx="3743325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9" descr="http://www.germaniakc.org/sr_saar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267200"/>
            <a:ext cx="4687888" cy="186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9" descr="Германия 4 03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0"/>
            <a:ext cx="17462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1825" y="0"/>
            <a:ext cx="216217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180953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228600"/>
            <a:ext cx="1716088" cy="181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7" name="Rectangle 6"/>
          <p:cNvSpPr>
            <a:spLocks noChangeArrowheads="1"/>
          </p:cNvSpPr>
          <p:nvPr/>
        </p:nvSpPr>
        <p:spPr bwMode="auto">
          <a:xfrm>
            <a:off x="838200" y="381000"/>
            <a:ext cx="23082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3600" b="1" smtClean="0">
                <a:solidFill>
                  <a:srgbClr val="FFFFFF"/>
                </a:solidFill>
              </a:rPr>
              <a:t>Sachsen</a:t>
            </a:r>
            <a:endParaRPr lang="ru-RU" altLang="ru-RU" sz="3600" b="1" smtClean="0">
              <a:solidFill>
                <a:srgbClr val="FFFFFF"/>
              </a:solidFill>
            </a:endParaRPr>
          </a:p>
        </p:txBody>
      </p:sp>
      <p:sp>
        <p:nvSpPr>
          <p:cNvPr id="16388" name="Rectangle 7"/>
          <p:cNvSpPr>
            <a:spLocks noChangeArrowheads="1"/>
          </p:cNvSpPr>
          <p:nvPr/>
        </p:nvSpPr>
        <p:spPr bwMode="auto">
          <a:xfrm>
            <a:off x="228600" y="1219200"/>
            <a:ext cx="3429000" cy="85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1600" smtClean="0">
                <a:solidFill>
                  <a:srgbClr val="000000"/>
                </a:solidFill>
              </a:rPr>
              <a:t>Größe: 18 337 qkm</a:t>
            </a:r>
            <a:endParaRPr lang="ru-RU" altLang="ru-RU" sz="160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1600" smtClean="0">
                <a:solidFill>
                  <a:srgbClr val="000000"/>
                </a:solidFill>
              </a:rPr>
              <a:t> Einwohnerzahl:4.384 Mil. Landeshauptstadt: </a:t>
            </a:r>
            <a:r>
              <a:rPr lang="de-DE" altLang="ru-RU" sz="1800" b="1" smtClean="0">
                <a:solidFill>
                  <a:srgbClr val="FF0000"/>
                </a:solidFill>
              </a:rPr>
              <a:t>Dresden</a:t>
            </a:r>
            <a:r>
              <a:rPr lang="de-DE" altLang="ru-RU" sz="1800" smtClean="0">
                <a:solidFill>
                  <a:srgbClr val="FFFFFF"/>
                </a:solidFill>
              </a:rPr>
              <a:t> </a:t>
            </a:r>
            <a:endParaRPr lang="ru-RU" altLang="ru-RU" sz="1800" smtClean="0">
              <a:solidFill>
                <a:srgbClr val="FFFFFF"/>
              </a:solidFill>
            </a:endParaRPr>
          </a:p>
        </p:txBody>
      </p:sp>
      <p:pic>
        <p:nvPicPr>
          <p:cNvPr id="16389" name="Picture 9" descr="dresden0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685800" y="2438400"/>
            <a:ext cx="7775575" cy="413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7" descr="CIMG025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6553200" y="2514600"/>
            <a:ext cx="1857375" cy="153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5139721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381000" y="381000"/>
            <a:ext cx="42021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3600" b="1" smtClean="0">
                <a:solidFill>
                  <a:srgbClr val="FFFFFF"/>
                </a:solidFill>
              </a:rPr>
              <a:t>Sachsen-Anhalt</a:t>
            </a:r>
            <a:endParaRPr lang="ru-RU" altLang="ru-RU" sz="3600" b="1" smtClean="0">
              <a:solidFill>
                <a:srgbClr val="FFFFFF"/>
              </a:solidFill>
            </a:endParaRPr>
          </a:p>
        </p:txBody>
      </p:sp>
      <p:pic>
        <p:nvPicPr>
          <p:cNvPr id="17411" name="Picture 5" descr="Германия 4 0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758"/>
          <a:stretch>
            <a:fillRect/>
          </a:stretch>
        </p:blipFill>
        <p:spPr bwMode="auto">
          <a:xfrm>
            <a:off x="5334000" y="0"/>
            <a:ext cx="172085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263" y="0"/>
            <a:ext cx="2090737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Rectangle 7"/>
          <p:cNvSpPr>
            <a:spLocks noChangeArrowheads="1"/>
          </p:cNvSpPr>
          <p:nvPr/>
        </p:nvSpPr>
        <p:spPr bwMode="auto">
          <a:xfrm>
            <a:off x="0" y="914400"/>
            <a:ext cx="3733800" cy="85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1600" smtClean="0">
                <a:solidFill>
                  <a:srgbClr val="000000"/>
                </a:solidFill>
              </a:rPr>
              <a:t>Größe: 20 445 qkm </a:t>
            </a:r>
            <a:endParaRPr lang="ru-RU" altLang="ru-RU" sz="160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1600" smtClean="0">
                <a:solidFill>
                  <a:srgbClr val="000000"/>
                </a:solidFill>
              </a:rPr>
              <a:t>Einwohnerzahl:2.581 Mil.</a:t>
            </a:r>
            <a:endParaRPr lang="ru-RU" altLang="ru-RU" sz="160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1600" smtClean="0">
                <a:solidFill>
                  <a:srgbClr val="000000"/>
                </a:solidFill>
              </a:rPr>
              <a:t>Landeshauptstadt: </a:t>
            </a:r>
            <a:r>
              <a:rPr lang="de-DE" altLang="ru-RU" sz="1800" b="1" smtClean="0">
                <a:solidFill>
                  <a:srgbClr val="FF0000"/>
                </a:solidFill>
              </a:rPr>
              <a:t>Magdeburg</a:t>
            </a:r>
            <a:r>
              <a:rPr lang="de-DE" altLang="ru-RU" sz="1800" smtClean="0">
                <a:solidFill>
                  <a:srgbClr val="FFFFFF"/>
                </a:solidFill>
              </a:rPr>
              <a:t> </a:t>
            </a:r>
            <a:endParaRPr lang="ru-RU" altLang="ru-RU" sz="1800" smtClean="0">
              <a:solidFill>
                <a:srgbClr val="FFFFFF"/>
              </a:solidFill>
            </a:endParaRPr>
          </a:p>
        </p:txBody>
      </p:sp>
      <p:pic>
        <p:nvPicPr>
          <p:cNvPr id="17414" name="Picture 7" descr="http://www.sacred-destinations.com/germany/images/magdeburg/dom/resized/view-cc-diwa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" y="2971800"/>
            <a:ext cx="333375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5" descr="http://dic.academic.ru/pictures/wiki/files/86/ViewOfMagdebur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667000"/>
            <a:ext cx="5030788" cy="377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8030798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0" y="228600"/>
            <a:ext cx="50911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3600" b="1" smtClean="0">
                <a:solidFill>
                  <a:srgbClr val="FFFFFF"/>
                </a:solidFill>
              </a:rPr>
              <a:t>Schleswig-Holstein</a:t>
            </a:r>
            <a:endParaRPr lang="ru-RU" altLang="ru-RU" sz="3600" b="1" smtClean="0">
              <a:solidFill>
                <a:srgbClr val="FFFFFF"/>
              </a:solidFill>
            </a:endParaRPr>
          </a:p>
        </p:txBody>
      </p:sp>
      <p:pic>
        <p:nvPicPr>
          <p:cNvPr id="1843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1825" y="0"/>
            <a:ext cx="216217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6" descr="Германия 4 0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6" r="45210" b="760"/>
          <a:stretch>
            <a:fillRect/>
          </a:stretch>
        </p:blipFill>
        <p:spPr bwMode="auto">
          <a:xfrm>
            <a:off x="5334000" y="0"/>
            <a:ext cx="167957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Rectangle 7"/>
          <p:cNvSpPr>
            <a:spLocks noChangeArrowheads="1"/>
          </p:cNvSpPr>
          <p:nvPr/>
        </p:nvSpPr>
        <p:spPr bwMode="auto">
          <a:xfrm>
            <a:off x="152400" y="838200"/>
            <a:ext cx="3352800" cy="85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8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1600" smtClean="0">
                <a:solidFill>
                  <a:srgbClr val="000000"/>
                </a:solidFill>
              </a:rPr>
              <a:t>Größe: 15 676 qkm </a:t>
            </a:r>
            <a:endParaRPr lang="ru-RU" altLang="ru-RU" sz="160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1600" smtClean="0">
                <a:solidFill>
                  <a:srgbClr val="000000"/>
                </a:solidFill>
              </a:rPr>
              <a:t>Einwohnerzahl:2.804 Mil.</a:t>
            </a:r>
            <a:endParaRPr lang="ru-RU" altLang="ru-RU" sz="160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altLang="ru-RU" sz="1600" smtClean="0">
                <a:solidFill>
                  <a:srgbClr val="000000"/>
                </a:solidFill>
              </a:rPr>
              <a:t>Landeshauptstadt: </a:t>
            </a:r>
            <a:r>
              <a:rPr lang="de-DE" altLang="ru-RU" sz="1800" b="1" smtClean="0">
                <a:solidFill>
                  <a:srgbClr val="FF0000"/>
                </a:solidFill>
              </a:rPr>
              <a:t>Kiel</a:t>
            </a:r>
            <a:r>
              <a:rPr lang="de-DE" altLang="ru-RU" sz="1600" smtClean="0">
                <a:solidFill>
                  <a:srgbClr val="FFFFFF"/>
                </a:solidFill>
              </a:rPr>
              <a:t> </a:t>
            </a:r>
            <a:endParaRPr lang="ru-RU" altLang="ru-RU" sz="1600" smtClean="0">
              <a:solidFill>
                <a:srgbClr val="FFFFFF"/>
              </a:solidFill>
            </a:endParaRPr>
          </a:p>
        </p:txBody>
      </p:sp>
      <p:pic>
        <p:nvPicPr>
          <p:cNvPr id="18438" name="Picture 7" descr="http://www.best-yacht-charter.com/upload/bilder/Region/Revier/Subrevier/Ort/Hafen/Kie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81200"/>
            <a:ext cx="4549775" cy="341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5" descr="http://www.falconcrest.com/images/kie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657600"/>
            <a:ext cx="388620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2352410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Тема Office</vt:lpstr>
      <vt:lpstr>Глобус</vt:lpstr>
      <vt:lpstr>1_Глобус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Перетятько Елена Владимировна</dc:creator>
  <cp:lastModifiedBy>Перетятько Елена Владимировна</cp:lastModifiedBy>
  <cp:revision>1</cp:revision>
  <dcterms:created xsi:type="dcterms:W3CDTF">2017-09-20T07:21:03Z</dcterms:created>
  <dcterms:modified xsi:type="dcterms:W3CDTF">2017-09-20T07:24:42Z</dcterms:modified>
</cp:coreProperties>
</file>