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7.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8.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8" r:id="rId3"/>
    <p:sldMasterId id="2147483690" r:id="rId4"/>
    <p:sldMasterId id="2147483738" r:id="rId5"/>
    <p:sldMasterId id="2147483753" r:id="rId6"/>
    <p:sldMasterId id="2147483771" r:id="rId7"/>
    <p:sldMasterId id="2147483801" r:id="rId8"/>
  </p:sldMasterIdLst>
  <p:sldIdLst>
    <p:sldId id="256" r:id="rId9"/>
    <p:sldId id="257" r:id="rId10"/>
    <p:sldId id="258" r:id="rId11"/>
    <p:sldId id="259" r:id="rId12"/>
    <p:sldId id="260" r:id="rId13"/>
    <p:sldId id="261" r:id="rId14"/>
    <p:sldId id="262" r:id="rId15"/>
    <p:sldId id="263"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viewProps" Target="viewProps.xml"/><Relationship Id="rId3" Type="http://schemas.openxmlformats.org/officeDocument/2006/relationships/slideMaster" Target="slideMasters/slideMaster3.xml"/><Relationship Id="rId21" Type="http://schemas.microsoft.com/office/2015/10/relationships/revisionInfo" Target="revisionInfo.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5" Type="http://schemas.openxmlformats.org/officeDocument/2006/relationships/slideMaster" Target="slideMasters/slideMaster5.xml"/><Relationship Id="rId15" Type="http://schemas.openxmlformats.org/officeDocument/2006/relationships/slide" Target="slides/slide7.xml"/><Relationship Id="rId10" Type="http://schemas.openxmlformats.org/officeDocument/2006/relationships/slide" Target="slides/slide2.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653BD4-E13E-482A-8ECC-68793768436A}"/>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07FF9123-DD14-4B0B-BFA3-1FBA42D99D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8D5AC464-213B-4EAD-A354-5DF8DE09E78E}"/>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Нижний колонтитул 4">
            <a:extLst>
              <a:ext uri="{FF2B5EF4-FFF2-40B4-BE49-F238E27FC236}">
                <a16:creationId xmlns:a16="http://schemas.microsoft.com/office/drawing/2014/main" id="{ADBB3B68-657A-45E7-A49E-33D58202595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EA4FFC4-72B0-46B4-8AB9-B2113AEF88D6}"/>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702325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3EE227-3E36-4A9F-A94C-8E647AC4C9AA}"/>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C57BFBDD-962E-4E5E-9A27-34BD6F9B425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F51F618-536E-4412-9915-687ABA3631E0}"/>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Нижний колонтитул 4">
            <a:extLst>
              <a:ext uri="{FF2B5EF4-FFF2-40B4-BE49-F238E27FC236}">
                <a16:creationId xmlns:a16="http://schemas.microsoft.com/office/drawing/2014/main" id="{600489E7-7801-4D89-A6F5-53613A7C573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11C1204-45A2-4277-9818-6FE121E7F4B7}"/>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7480954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5491405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u-RU"/>
              <a:t>Образец заголовка</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3907162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0211068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5084757-324A-4139-87C8-DE5748B0C64F}" type="datetimeFigureOut">
              <a:rPr lang="ru-RU" smtClean="0"/>
              <a:t>21.09.2017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15152351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01184394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65084757-324A-4139-87C8-DE5748B0C64F}" type="datetimeFigureOut">
              <a:rPr lang="ru-RU" smtClean="0"/>
              <a:t>21.09.2017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31660381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96212562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77111397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85577300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729515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5574DD7-E78B-4F4E-A897-80056D65F8FA}"/>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36E11D2E-0646-4DDE-8A02-2593D97F30D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BAE4C73-F557-4415-98DE-D857D0BF664E}"/>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Нижний колонтитул 4">
            <a:extLst>
              <a:ext uri="{FF2B5EF4-FFF2-40B4-BE49-F238E27FC236}">
                <a16:creationId xmlns:a16="http://schemas.microsoft.com/office/drawing/2014/main" id="{0C7325F7-67E6-4BEA-BEB7-CB46124F473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88EE6A2-54DA-40D3-A55D-CFBA9432890F}"/>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07336617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2491672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62423109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9658015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90964315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61562654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132749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ru-RU"/>
              <a:t>Образец заголовка</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65084757-324A-4139-87C8-DE5748B0C64F}" type="datetimeFigureOut">
              <a:rPr lang="ru-RU" smtClean="0"/>
              <a:t>21.09.2017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848210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1557045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ru-RU"/>
              <a:t>Образец заголовка</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858654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900098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20000" y="2505075"/>
            <a:ext cx="5025216"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ru-RU"/>
              <a:t>Образец текста</a:t>
            </a:r>
          </a:p>
        </p:txBody>
      </p:sp>
      <p:sp>
        <p:nvSpPr>
          <p:cNvPr id="6" name="Content Placeholder 5"/>
          <p:cNvSpPr>
            <a:spLocks noGrp="1"/>
          </p:cNvSpPr>
          <p:nvPr>
            <p:ph sz="quarter" idx="4"/>
          </p:nvPr>
        </p:nvSpPr>
        <p:spPr>
          <a:xfrm>
            <a:off x="6319840" y="2505075"/>
            <a:ext cx="503554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5084757-324A-4139-87C8-DE5748B0C64F}" type="datetimeFigureOut">
              <a:rPr lang="ru-RU" smtClean="0"/>
              <a:t>21.09.2017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9408606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453564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084757-324A-4139-87C8-DE5748B0C64F}" type="datetimeFigureOut">
              <a:rPr lang="ru-RU" smtClean="0"/>
              <a:t>21.09.2017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0379393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286940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D2E74FD-9F07-4F92-ABD1-F87DD50EB9F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408A39E-902A-47BA-BEF9-4B3E61C821AD}"/>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17EF7E2-8F0E-4D3A-9A74-9280EA711B79}"/>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Нижний колонтитул 4">
            <a:extLst>
              <a:ext uri="{FF2B5EF4-FFF2-40B4-BE49-F238E27FC236}">
                <a16:creationId xmlns:a16="http://schemas.microsoft.com/office/drawing/2014/main" id="{60E541F8-B248-495A-9A37-D195039F090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2942DF1-0A07-4139-BADD-73734AEEEE6A}"/>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7298012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430508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6357826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1142533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6696609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ru-RU"/>
              <a:t>Образец заголовка</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801684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ru-RU"/>
              <a:t>Образец заголовка</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ru-RU"/>
              <a:t>Образец текста</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ru-RU"/>
              <a:t>Образец текста</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7934506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5678359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8265058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37670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6 Imagen" descr="Dibujo.bmp"/>
          <p:cNvPicPr>
            <a:picLocks noChangeAspect="1"/>
          </p:cNvPicPr>
          <p:nvPr/>
        </p:nvPicPr>
        <p:blipFill>
          <a:blip r:embed="rId2" cstate="print"/>
          <a:stretch>
            <a:fillRect/>
          </a:stretch>
        </p:blipFill>
        <p:spPr>
          <a:xfrm>
            <a:off x="0" y="0"/>
            <a:ext cx="12192000" cy="6858000"/>
          </a:xfrm>
          <a:prstGeom prst="rect">
            <a:avLst/>
          </a:prstGeom>
        </p:spPr>
      </p:pic>
      <p:sp>
        <p:nvSpPr>
          <p:cNvPr id="2" name="1 Título"/>
          <p:cNvSpPr>
            <a:spLocks noGrp="1"/>
          </p:cNvSpPr>
          <p:nvPr>
            <p:ph type="ctrTitle"/>
          </p:nvPr>
        </p:nvSpPr>
        <p:spPr>
          <a:xfrm>
            <a:off x="914400" y="2130426"/>
            <a:ext cx="10363200" cy="1470025"/>
          </a:xfrm>
        </p:spPr>
        <p:txBody>
          <a:bodyPr/>
          <a:lstStyle>
            <a:lvl1pPr>
              <a:defRPr b="1" cap="none" spc="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defRPr>
            </a:lvl1pPr>
          </a:lstStyle>
          <a:p>
            <a:r>
              <a:rPr lang="ru-RU"/>
              <a:t>Образец заголовка</a:t>
            </a:r>
            <a:endParaRPr lang="es-ES" dirty="0"/>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s-ES" dirty="0"/>
          </a:p>
        </p:txBody>
      </p:sp>
      <p:sp>
        <p:nvSpPr>
          <p:cNvPr id="4" name="3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607705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71A0AF-CC50-48BB-BECC-FE8A6A16F8D6}"/>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EE262A59-C620-493E-B026-EBC93B2C74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B09CC594-8F10-4908-8857-67F5D71AD4F6}"/>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Нижний колонтитул 4">
            <a:extLst>
              <a:ext uri="{FF2B5EF4-FFF2-40B4-BE49-F238E27FC236}">
                <a16:creationId xmlns:a16="http://schemas.microsoft.com/office/drawing/2014/main" id="{09B58326-6303-4F6D-848E-56C36D59D9B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E123331-27C3-4411-8114-5DED5427462E}"/>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5418130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1" cap="none" spc="0">
                <a:ln w="18415" cmpd="sng">
                  <a:solidFill>
                    <a:srgbClr val="0066FF"/>
                  </a:solidFill>
                  <a:prstDash val="solid"/>
                </a:ln>
                <a:solidFill>
                  <a:srgbClr val="FFFFFF"/>
                </a:solidFill>
                <a:effectLst>
                  <a:outerShdw blurRad="63500" dir="3600000" algn="tl" rotWithShape="0">
                    <a:srgbClr val="000000">
                      <a:alpha val="70000"/>
                    </a:srgbClr>
                  </a:outerShdw>
                </a:effectLst>
              </a:defRPr>
            </a:lvl1pPr>
          </a:lstStyle>
          <a:p>
            <a:r>
              <a:rPr lang="ru-RU"/>
              <a:t>Образец заголовка</a:t>
            </a:r>
            <a:endParaRPr lang="es-ES" dirty="0"/>
          </a:p>
        </p:txBody>
      </p:sp>
      <p:sp>
        <p:nvSpPr>
          <p:cNvPr id="3" name="2 Marcador de contenido"/>
          <p:cNvSpPr>
            <a:spLocks noGrp="1"/>
          </p:cNvSpPr>
          <p:nvPr>
            <p:ph idx="1"/>
          </p:nvPr>
        </p:nvSpPr>
        <p:spPr/>
        <p:txBody>
          <a:bodyPr/>
          <a:lstStyle>
            <a:lvl1pPr>
              <a:defRPr sz="2800">
                <a:ln>
                  <a:noFill/>
                </a:ln>
                <a:solidFill>
                  <a:srgbClr val="0000CC"/>
                </a:solidFill>
              </a:defRPr>
            </a:lvl1pPr>
            <a:lvl2pPr>
              <a:defRPr>
                <a:ln>
                  <a:noFill/>
                </a:ln>
                <a:solidFill>
                  <a:srgbClr val="0000CC"/>
                </a:solidFill>
              </a:defRPr>
            </a:lvl2pPr>
            <a:lvl3pPr>
              <a:defRPr>
                <a:ln>
                  <a:noFill/>
                </a:ln>
                <a:solidFill>
                  <a:srgbClr val="0000CC"/>
                </a:solidFill>
              </a:defRPr>
            </a:lvl3pPr>
            <a:lvl4pPr>
              <a:defRPr>
                <a:ln>
                  <a:noFill/>
                </a:ln>
                <a:solidFill>
                  <a:srgbClr val="0000CC"/>
                </a:solidFill>
              </a:defRPr>
            </a:lvl4pPr>
            <a:lvl5pPr>
              <a:defRPr>
                <a:ln>
                  <a:noFill/>
                </a:ln>
                <a:solidFill>
                  <a:srgbClr val="0000CC"/>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dirty="0"/>
          </a:p>
        </p:txBody>
      </p:sp>
      <p:sp>
        <p:nvSpPr>
          <p:cNvPr id="4" name="3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2933418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ru-RU"/>
              <a:t>Образец заголовка</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3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2400340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a:t>Образец заголовка</a:t>
            </a:r>
            <a:endParaRPr lang="es-ES"/>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5" name="4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5 Marcador de pie de página"/>
          <p:cNvSpPr>
            <a:spLocks noGrp="1"/>
          </p:cNvSpPr>
          <p:nvPr>
            <p:ph type="ftr" sz="quarter" idx="11"/>
          </p:nvPr>
        </p:nvSpPr>
        <p:spPr/>
        <p:txBody>
          <a:bodyPr/>
          <a:lstStyle/>
          <a:p>
            <a:endParaRPr lang="ru-RU"/>
          </a:p>
        </p:txBody>
      </p:sp>
      <p:sp>
        <p:nvSpPr>
          <p:cNvPr id="7" name="6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516011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ru-RU"/>
              <a:t>Образец заголовка</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7" name="6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8" name="7 Marcador de pie de página"/>
          <p:cNvSpPr>
            <a:spLocks noGrp="1"/>
          </p:cNvSpPr>
          <p:nvPr>
            <p:ph type="ftr" sz="quarter" idx="11"/>
          </p:nvPr>
        </p:nvSpPr>
        <p:spPr/>
        <p:txBody>
          <a:bodyPr/>
          <a:lstStyle/>
          <a:p>
            <a:endParaRPr lang="ru-RU"/>
          </a:p>
        </p:txBody>
      </p:sp>
      <p:sp>
        <p:nvSpPr>
          <p:cNvPr id="9" name="8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7814722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a:t>Образец заголовка</a:t>
            </a:r>
            <a:endParaRPr lang="es-ES"/>
          </a:p>
        </p:txBody>
      </p:sp>
      <p:sp>
        <p:nvSpPr>
          <p:cNvPr id="3" name="2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3 Marcador de pie de página"/>
          <p:cNvSpPr>
            <a:spLocks noGrp="1"/>
          </p:cNvSpPr>
          <p:nvPr>
            <p:ph type="ftr" sz="quarter" idx="11"/>
          </p:nvPr>
        </p:nvSpPr>
        <p:spPr/>
        <p:txBody>
          <a:bodyPr/>
          <a:lstStyle/>
          <a:p>
            <a:endParaRPr lang="ru-RU"/>
          </a:p>
        </p:txBody>
      </p:sp>
      <p:sp>
        <p:nvSpPr>
          <p:cNvPr id="5" name="4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3151891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3" name="2 Marcador de pie de página"/>
          <p:cNvSpPr>
            <a:spLocks noGrp="1"/>
          </p:cNvSpPr>
          <p:nvPr>
            <p:ph type="ftr" sz="quarter" idx="11"/>
          </p:nvPr>
        </p:nvSpPr>
        <p:spPr/>
        <p:txBody>
          <a:bodyPr/>
          <a:lstStyle/>
          <a:p>
            <a:endParaRPr lang="ru-RU"/>
          </a:p>
        </p:txBody>
      </p:sp>
      <p:sp>
        <p:nvSpPr>
          <p:cNvPr id="4" name="3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1031857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ru-RU"/>
              <a:t>Образец заголовка</a:t>
            </a:r>
            <a:endParaRPr lang="es-E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4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5 Marcador de pie de página"/>
          <p:cNvSpPr>
            <a:spLocks noGrp="1"/>
          </p:cNvSpPr>
          <p:nvPr>
            <p:ph type="ftr" sz="quarter" idx="11"/>
          </p:nvPr>
        </p:nvSpPr>
        <p:spPr/>
        <p:txBody>
          <a:bodyPr/>
          <a:lstStyle/>
          <a:p>
            <a:endParaRPr lang="ru-RU"/>
          </a:p>
        </p:txBody>
      </p:sp>
      <p:sp>
        <p:nvSpPr>
          <p:cNvPr id="7" name="6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1309726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ru-RU"/>
              <a:t>Образец заголовка</a:t>
            </a:r>
            <a:endParaRPr lang="es-E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s-ES"/>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4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5 Marcador de pie de página"/>
          <p:cNvSpPr>
            <a:spLocks noGrp="1"/>
          </p:cNvSpPr>
          <p:nvPr>
            <p:ph type="ftr" sz="quarter" idx="11"/>
          </p:nvPr>
        </p:nvSpPr>
        <p:spPr/>
        <p:txBody>
          <a:bodyPr/>
          <a:lstStyle/>
          <a:p>
            <a:endParaRPr lang="ru-RU"/>
          </a:p>
        </p:txBody>
      </p:sp>
      <p:sp>
        <p:nvSpPr>
          <p:cNvPr id="7" name="6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1024064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a:t>Образец заголовка</a:t>
            </a:r>
            <a:endParaRPr lang="es-ES"/>
          </a:p>
        </p:txBody>
      </p:sp>
      <p:sp>
        <p:nvSpPr>
          <p:cNvPr id="3" name="2 Marcador de texto vertical"/>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9319941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ru-RU"/>
              <a:t>Образец заголовка</a:t>
            </a:r>
            <a:endParaRPr lang="es-ES"/>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fecha"/>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625704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24B416-A962-4365-BC11-18AD8FB89D2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FF329ED-B041-4317-BAE0-98426812975D}"/>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1D38E8C9-7CA8-4078-8C94-4D21E6257F2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2A2FAFE4-C698-4A3D-80FD-90ED43E951F4}"/>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Нижний колонтитул 5">
            <a:extLst>
              <a:ext uri="{FF2B5EF4-FFF2-40B4-BE49-F238E27FC236}">
                <a16:creationId xmlns:a16="http://schemas.microsoft.com/office/drawing/2014/main" id="{AC741EDD-0B67-4EBC-B516-4FBB15733CF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B0CB937-891C-4C4A-A928-F2BE828C9251}"/>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1364349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ru-RU"/>
              <a:t>Образец заголовка</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ru-RU"/>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1BAEAB3E-E634-4D8D-954D-865B4DDB7318}" type="slidenum">
              <a:rPr lang="ru-RU" smtClean="0"/>
              <a:t>‹#›</a:t>
            </a:fld>
            <a:endParaRPr lang="ru-RU"/>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0784532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91428467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ru-RU"/>
              <a:t>Образец заголовка</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1727784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818040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685802" y="2861733"/>
            <a:ext cx="5088712" cy="2512852"/>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5993969" y="2861733"/>
            <a:ext cx="5088713" cy="2512852"/>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5084757-324A-4139-87C8-DE5748B0C64F}" type="datetimeFigureOut">
              <a:rPr lang="ru-RU" smtClean="0"/>
              <a:t>21.09.2017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3610017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7081644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084757-324A-4139-87C8-DE5748B0C64F}" type="datetimeFigureOut">
              <a:rPr lang="ru-RU" smtClean="0"/>
              <a:t>21.09.2017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04558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ru-RU"/>
              <a:t>Образец заголовка</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5953983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12475149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07760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766DAA8-B16A-4E85-9707-ED484F3E0DC2}"/>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5BB13A97-5628-496F-82D7-57B017249F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55BC648E-401A-4929-995D-67CB4FE655CC}"/>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0E52ADE9-E5CA-475C-A981-C605B91422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5BF10EF2-3BFF-4DEC-A146-035C1CACB283}"/>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97FD8293-C78D-4424-BACB-658CC767D79A}"/>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8" name="Нижний колонтитул 7">
            <a:extLst>
              <a:ext uri="{FF2B5EF4-FFF2-40B4-BE49-F238E27FC236}">
                <a16:creationId xmlns:a16="http://schemas.microsoft.com/office/drawing/2014/main" id="{A1E96A24-9917-4897-A5C3-FC4817C8EA02}"/>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3B70996E-BAE2-4AD0-B207-37D5AB1C0365}"/>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01020192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ru-RU"/>
              <a:t>Образец заголовка</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399489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ru-RU"/>
              <a:t>Образец заголовка</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5947667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ru-RU"/>
              <a:t>Образец заголовка</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4824365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ru-RU"/>
              <a:t>Образец заголовка</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2487666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ru-RU"/>
              <a:t>Образец заголовка</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99085034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9795585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9172676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1808371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ru-RU"/>
              <a:t>Образец заголовка</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1628998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ru-RU"/>
              <a:t>Образец заголовка</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67880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007BFB-97AC-4EE4-81CF-C9BCC390DA47}"/>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90DA47C7-DEE9-469E-AA12-49D2DB9596C7}"/>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Нижний колонтитул 3">
            <a:extLst>
              <a:ext uri="{FF2B5EF4-FFF2-40B4-BE49-F238E27FC236}">
                <a16:creationId xmlns:a16="http://schemas.microsoft.com/office/drawing/2014/main" id="{ABBF5D8C-72B0-4BB3-8E95-2C4AD34EAA78}"/>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2CA3628-8C89-4C56-940F-0C31F68D3B5D}"/>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5123075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30602293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5084757-324A-4139-87C8-DE5748B0C64F}" type="datetimeFigureOut">
              <a:rPr lang="ru-RU" smtClean="0"/>
              <a:t>21.09.2017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1946464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33539415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084757-324A-4139-87C8-DE5748B0C64F}" type="datetimeFigureOut">
              <a:rPr lang="ru-RU" smtClean="0"/>
              <a:t>21.09.2017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07080555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ru-RU"/>
              <a:t>Образец заголовка</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5290211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ru-RU"/>
              <a:t>Образец заголовка</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ru-RU"/>
              <a:t>Вставка рисунка</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a:off x="3885810" y="6041362"/>
            <a:ext cx="976879" cy="365125"/>
          </a:xfrm>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a:xfrm>
            <a:off x="590396" y="6041362"/>
            <a:ext cx="3295413" cy="365125"/>
          </a:xfrm>
        </p:spPr>
        <p:txBody>
          <a:bodyPr/>
          <a:lstStyle/>
          <a:p>
            <a:endParaRPr lang="ru-RU"/>
          </a:p>
        </p:txBody>
      </p:sp>
      <p:sp>
        <p:nvSpPr>
          <p:cNvPr id="7" name="Slide Number Placeholder 6"/>
          <p:cNvSpPr>
            <a:spLocks noGrp="1"/>
          </p:cNvSpPr>
          <p:nvPr>
            <p:ph type="sldNum" sz="quarter" idx="12"/>
          </p:nvPr>
        </p:nvSpPr>
        <p:spPr>
          <a:xfrm>
            <a:off x="4862689" y="5915888"/>
            <a:ext cx="1062155" cy="490599"/>
          </a:xfrm>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2743745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ru-RU"/>
              <a:t>Образец заголовка</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ru-RU"/>
              <a:t>Вставка рисунка</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6605043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ru-RU"/>
              <a:t>Образец заголовка</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9603034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ru-RU"/>
              <a:t>Образец заголовка</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ru-RU"/>
              <a:t>Образец текста</a:t>
            </a:r>
          </a:p>
        </p:txBody>
      </p:sp>
      <p:sp>
        <p:nvSpPr>
          <p:cNvPr id="2" name="Date Placeholder 1"/>
          <p:cNvSpPr>
            <a:spLocks noGrp="1"/>
          </p:cNvSpPr>
          <p:nvPr>
            <p:ph type="dt" sz="half" idx="10"/>
          </p:nvPr>
        </p:nvSpPr>
        <p:spPr/>
        <p:txBody>
          <a:bodyPr/>
          <a:lstStyle/>
          <a:p>
            <a:fld id="{65084757-324A-4139-87C8-DE5748B0C64F}" type="datetimeFigureOut">
              <a:rPr lang="ru-RU" smtClean="0"/>
              <a:t>21.09.2017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77455408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783836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024FB53E-2B18-4277-A6C7-B0A010FC186F}"/>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3" name="Нижний колонтитул 2">
            <a:extLst>
              <a:ext uri="{FF2B5EF4-FFF2-40B4-BE49-F238E27FC236}">
                <a16:creationId xmlns:a16="http://schemas.microsoft.com/office/drawing/2014/main" id="{4AF65344-F755-4A6F-9D65-F465E8ED35D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FDBFBDBB-D5D0-47D0-A583-98A1C32013DD}"/>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89756426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3214447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ru-RU"/>
              <a:t>Образец заголовка</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9255346" y="2750337"/>
            <a:ext cx="1171888" cy="1356442"/>
          </a:xfrm>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2323427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4671700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ru-RU"/>
              <a:t>Образец заголовка</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729455" y="2869895"/>
            <a:ext cx="1154151" cy="1090789"/>
          </a:xfrm>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2345625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30128092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0322" y="3030008"/>
            <a:ext cx="4698355"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594123" y="3030008"/>
            <a:ext cx="4700059"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5084757-324A-4139-87C8-DE5748B0C64F}" type="datetimeFigureOut">
              <a:rPr lang="ru-RU" smtClean="0"/>
              <a:t>21.09.2017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12680272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78275832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65084757-324A-4139-87C8-DE5748B0C64F}" type="datetimeFigureOut">
              <a:rPr lang="ru-RU" smtClean="0"/>
              <a:t>21.09.2017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88391174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02405270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890113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506F2C-9122-4D87-AA91-102A4AC3061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EAD92DC0-4C2C-4A52-B7A1-1C1769698B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9FFCD3D2-CAA1-43B8-AFCC-2EBB62D9F3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E0E832B-F258-4007-BD40-754D351F4648}"/>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Нижний колонтитул 5">
            <a:extLst>
              <a:ext uri="{FF2B5EF4-FFF2-40B4-BE49-F238E27FC236}">
                <a16:creationId xmlns:a16="http://schemas.microsoft.com/office/drawing/2014/main" id="{2966CD9C-50C5-47CB-AFF4-62F99874802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1AE4BB0-2208-4035-8234-BEB3A7E1A1E2}"/>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94448365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309"/>
            <a:ext cx="1154151" cy="1090789"/>
          </a:xfrm>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94411219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615"/>
            <a:ext cx="1154151" cy="1090789"/>
          </a:xfrm>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07987941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1BAEAB3E-E634-4D8D-954D-865B4DDB7318}" type="slidenum">
              <a:rPr lang="ru-RU" smtClean="0"/>
              <a:t>‹#›</a:t>
            </a:fld>
            <a:endParaRPr lang="ru-RU"/>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3932057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99394823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306521773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23893243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45315322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a:xfrm>
            <a:off x="680321" y="5936188"/>
            <a:ext cx="6126805" cy="365125"/>
          </a:xfrm>
        </p:spPr>
        <p:txBody>
          <a:bodyPr/>
          <a:lstStyle/>
          <a:p>
            <a:endParaRPr lang="ru-RU"/>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BAEAB3E-E634-4D8D-954D-865B4DDB7318}" type="slidenum">
              <a:rPr lang="ru-RU" smtClean="0"/>
              <a:t>‹#›</a:t>
            </a:fld>
            <a:endParaRPr lang="ru-RU"/>
          </a:p>
        </p:txBody>
      </p:sp>
    </p:spTree>
    <p:extLst>
      <p:ext uri="{BB962C8B-B14F-4D97-AF65-F5344CB8AC3E}">
        <p14:creationId xmlns:p14="http://schemas.microsoft.com/office/powerpoint/2010/main" val="325342692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1BAEAB3E-E634-4D8D-954D-865B4DDB7318}" type="slidenum">
              <a:rPr lang="ru-RU" smtClean="0"/>
              <a:t>‹#›</a:t>
            </a:fld>
            <a:endParaRPr lang="ru-RU"/>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7216535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939642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8C2C9B2-F011-494C-B229-0457CBD50B8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B4B0F07F-AE7E-4F33-A630-AE0CF5E0E1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EBF46353-C88B-4648-9F40-1932C8DD1B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043EA92-787B-4F30-80B0-45175A3F5FFC}"/>
              </a:ext>
            </a:extLst>
          </p:cNvPr>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Нижний колонтитул 5">
            <a:extLst>
              <a:ext uri="{FF2B5EF4-FFF2-40B4-BE49-F238E27FC236}">
                <a16:creationId xmlns:a16="http://schemas.microsoft.com/office/drawing/2014/main" id="{36FE437A-5480-4AF9-9825-B09852E7EBC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5136B50-DF3C-4728-8C50-50FD654CE42A}"/>
              </a:ext>
            </a:extLst>
          </p:cNvPr>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64729499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1BAEAB3E-E634-4D8D-954D-865B4DDB7318}" type="slidenum">
              <a:rPr lang="ru-RU" smtClean="0"/>
              <a:t>‹#›</a:t>
            </a:fld>
            <a:endParaRPr lang="ru-RU"/>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54992741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22852371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5084757-324A-4139-87C8-DE5748B0C64F}" type="datetimeFigureOut">
              <a:rPr lang="ru-RU" smtClean="0"/>
              <a:t>21.09.2017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74745010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5084757-324A-4139-87C8-DE5748B0C64F}" type="datetimeFigureOut">
              <a:rPr lang="ru-RU" smtClean="0"/>
              <a:t>21.09.2017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5393170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084757-324A-4139-87C8-DE5748B0C64F}" type="datetimeFigureOut">
              <a:rPr lang="ru-RU" smtClean="0"/>
              <a:t>21.09.2017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83016897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BAEAB3E-E634-4D8D-954D-865B4DDB7318}"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4213902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5084757-324A-4139-87C8-DE5748B0C64F}" type="datetimeFigureOut">
              <a:rPr lang="ru-RU" smtClean="0"/>
              <a:t>21.09.2017</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BAEAB3E-E634-4D8D-954D-865B4DDB7318}"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593438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422976129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223430384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u-RU"/>
              <a:t>Образец заголовка</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65084757-324A-4139-87C8-DE5748B0C64F}" type="datetimeFigureOut">
              <a:rPr lang="ru-RU" smtClean="0"/>
              <a:t>21.09.2017</a:t>
            </a:fld>
            <a:endParaRPr lang="ru-RU"/>
          </a:p>
        </p:txBody>
      </p:sp>
      <p:sp>
        <p:nvSpPr>
          <p:cNvPr id="5" name="Footer Placeholder 4"/>
          <p:cNvSpPr>
            <a:spLocks noGrp="1"/>
          </p:cNvSpPr>
          <p:nvPr>
            <p:ph type="ftr" sz="quarter" idx="11"/>
          </p:nvPr>
        </p:nvSpPr>
        <p:spPr>
          <a:xfrm>
            <a:off x="3962399" y="5870575"/>
            <a:ext cx="4893958" cy="377825"/>
          </a:xfrm>
        </p:spPr>
        <p:txBody>
          <a:bodyPr/>
          <a:lstStyle/>
          <a:p>
            <a:endParaRPr lang="ru-RU"/>
          </a:p>
        </p:txBody>
      </p:sp>
      <p:sp>
        <p:nvSpPr>
          <p:cNvPr id="6" name="Slide Number Placeholder 5"/>
          <p:cNvSpPr>
            <a:spLocks noGrp="1"/>
          </p:cNvSpPr>
          <p:nvPr>
            <p:ph type="sldNum" sz="quarter" idx="12"/>
          </p:nvPr>
        </p:nvSpPr>
        <p:spPr>
          <a:xfrm>
            <a:off x="10608958" y="5870575"/>
            <a:ext cx="551167" cy="377825"/>
          </a:xfrm>
        </p:spPr>
        <p:txBody>
          <a:bodyPr/>
          <a:lstStyle/>
          <a:p>
            <a:fld id="{1BAEAB3E-E634-4D8D-954D-865B4DDB7318}" type="slidenum">
              <a:rPr lang="ru-RU" smtClean="0"/>
              <a:t>‹#›</a:t>
            </a:fld>
            <a:endParaRPr lang="ru-RU"/>
          </a:p>
        </p:txBody>
      </p:sp>
    </p:spTree>
    <p:extLst>
      <p:ext uri="{BB962C8B-B14F-4D97-AF65-F5344CB8AC3E}">
        <p14:creationId xmlns:p14="http://schemas.microsoft.com/office/powerpoint/2010/main" val="1796597763"/>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image" Target="../media/image2.png"/><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theme" Target="../theme/theme4.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19" Type="http://schemas.openxmlformats.org/officeDocument/2006/relationships/image" Target="../media/image5.jpg"/><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5.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theme" Target="../theme/theme6.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slideLayout" Target="../slideLayouts/slideLayout87.xml"/><Relationship Id="rId2" Type="http://schemas.openxmlformats.org/officeDocument/2006/relationships/slideLayout" Target="../slideLayouts/slideLayout72.xml"/><Relationship Id="rId16" Type="http://schemas.openxmlformats.org/officeDocument/2006/relationships/slideLayout" Target="../slideLayouts/slideLayout86.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10" Type="http://schemas.openxmlformats.org/officeDocument/2006/relationships/slideLayout" Target="../slideLayouts/slideLayout80.xml"/><Relationship Id="rId19" Type="http://schemas.openxmlformats.org/officeDocument/2006/relationships/image" Target="../media/image7.png"/><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7.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slideLayout" Target="../slideLayouts/slideLayout111.xml"/><Relationship Id="rId18" Type="http://schemas.openxmlformats.org/officeDocument/2006/relationships/theme" Target="../theme/theme8.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17" Type="http://schemas.openxmlformats.org/officeDocument/2006/relationships/slideLayout" Target="../slideLayouts/slideLayout115.xml"/><Relationship Id="rId2" Type="http://schemas.openxmlformats.org/officeDocument/2006/relationships/slideLayout" Target="../slideLayouts/slideLayout100.xml"/><Relationship Id="rId16" Type="http://schemas.openxmlformats.org/officeDocument/2006/relationships/slideLayout" Target="../slideLayouts/slideLayout114.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5" Type="http://schemas.openxmlformats.org/officeDocument/2006/relationships/slideLayout" Target="../slideLayouts/slideLayout11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slideLayout" Target="../slideLayouts/slideLayout1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C700F9-240E-40FA-BDBA-4937CAFDAE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670486C0-1565-4A4E-82C3-BD2A48B7CD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A0B3442-231F-4A63-A197-D97B2FD8F1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084757-324A-4139-87C8-DE5748B0C64F}" type="datetimeFigureOut">
              <a:rPr lang="ru-RU" smtClean="0"/>
              <a:t>21.09.2017</a:t>
            </a:fld>
            <a:endParaRPr lang="ru-RU"/>
          </a:p>
        </p:txBody>
      </p:sp>
      <p:sp>
        <p:nvSpPr>
          <p:cNvPr id="5" name="Нижний колонтитул 4">
            <a:extLst>
              <a:ext uri="{FF2B5EF4-FFF2-40B4-BE49-F238E27FC236}">
                <a16:creationId xmlns:a16="http://schemas.microsoft.com/office/drawing/2014/main" id="{8D0BDBE0-6969-4E45-A6BF-A3D720224B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7546DA40-69BB-46C1-B546-FD4E355F90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EAB3E-E634-4D8D-954D-865B4DDB7318}" type="slidenum">
              <a:rPr lang="ru-RU" smtClean="0"/>
              <a:t>‹#›</a:t>
            </a:fld>
            <a:endParaRPr lang="ru-RU"/>
          </a:p>
        </p:txBody>
      </p:sp>
    </p:spTree>
    <p:extLst>
      <p:ext uri="{BB962C8B-B14F-4D97-AF65-F5344CB8AC3E}">
        <p14:creationId xmlns:p14="http://schemas.microsoft.com/office/powerpoint/2010/main" val="2911625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5084757-324A-4139-87C8-DE5748B0C64F}" type="datetimeFigureOut">
              <a:rPr lang="ru-RU" smtClean="0"/>
              <a:t>21.09.2017</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1BAEAB3E-E634-4D8D-954D-865B4DDB7318}" type="slidenum">
              <a:rPr lang="ru-RU" smtClean="0"/>
              <a:t>‹#›</a:t>
            </a:fld>
            <a:endParaRPr lang="ru-RU"/>
          </a:p>
        </p:txBody>
      </p:sp>
    </p:spTree>
    <p:extLst>
      <p:ext uri="{BB962C8B-B14F-4D97-AF65-F5344CB8AC3E}">
        <p14:creationId xmlns:p14="http://schemas.microsoft.com/office/powerpoint/2010/main" val="377595775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084757-324A-4139-87C8-DE5748B0C64F}" type="datetimeFigureOut">
              <a:rPr lang="ru-RU" smtClean="0"/>
              <a:t>21.09.2017</a:t>
            </a:fld>
            <a:endParaRPr lang="ru-RU"/>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EAB3E-E634-4D8D-954D-865B4DDB7318}" type="slidenum">
              <a:rPr lang="ru-RU" smtClean="0"/>
              <a:t>‹#›</a:t>
            </a:fld>
            <a:endParaRPr lang="ru-RU"/>
          </a:p>
        </p:txBody>
      </p:sp>
      <p:pic>
        <p:nvPicPr>
          <p:cNvPr id="7" name="6 Imagen" descr="Dibujo.bmp"/>
          <p:cNvPicPr>
            <a:picLocks noChangeAspect="1"/>
          </p:cNvPicPr>
          <p:nvPr/>
        </p:nvPicPr>
        <p:blipFill>
          <a:blip r:embed="rId13" cstate="print"/>
          <a:stretch>
            <a:fillRect/>
          </a:stretch>
        </p:blipFill>
        <p:spPr>
          <a:xfrm>
            <a:off x="0" y="0"/>
            <a:ext cx="12192000" cy="6858000"/>
          </a:xfrm>
          <a:prstGeom prst="rect">
            <a:avLst/>
          </a:prstGeom>
        </p:spPr>
      </p:pic>
      <p:sp>
        <p:nvSpPr>
          <p:cNvPr id="9" name="Rectangle 10"/>
          <p:cNvSpPr>
            <a:spLocks noChangeArrowheads="1"/>
          </p:cNvSpPr>
          <p:nvPr/>
        </p:nvSpPr>
        <p:spPr bwMode="auto">
          <a:xfrm>
            <a:off x="0" y="0"/>
            <a:ext cx="12192000" cy="7010400"/>
          </a:xfrm>
          <a:prstGeom prst="rect">
            <a:avLst/>
          </a:prstGeom>
          <a:gradFill flip="none" rotWithShape="1">
            <a:gsLst>
              <a:gs pos="100000">
                <a:srgbClr val="03D4A8">
                  <a:alpha val="18000"/>
                </a:srgbClr>
              </a:gs>
              <a:gs pos="25000">
                <a:srgbClr val="21D6E0">
                  <a:alpha val="23000"/>
                </a:srgbClr>
              </a:gs>
              <a:gs pos="75000">
                <a:srgbClr val="0087E6">
                  <a:alpha val="25000"/>
                </a:srgbClr>
              </a:gs>
              <a:gs pos="100000">
                <a:srgbClr val="005CBF">
                  <a:alpha val="25999"/>
                </a:srgbClr>
              </a:gs>
            </a:gsLst>
            <a:lin ang="2700000" scaled="1"/>
            <a:tileRect/>
          </a:gradFill>
          <a:ln w="9525">
            <a:noFill/>
            <a:miter lim="800000"/>
            <a:headEnd/>
            <a:tailEnd/>
          </a:ln>
          <a:effectLst/>
        </p:spPr>
        <p:txBody>
          <a:bodyPr wrap="none" anchor="ctr"/>
          <a:lstStyle/>
          <a:p>
            <a:pPr>
              <a:defRPr/>
            </a:pPr>
            <a:endParaRPr lang="es-ES" sz="1800"/>
          </a:p>
        </p:txBody>
      </p:sp>
    </p:spTree>
    <p:extLst>
      <p:ext uri="{BB962C8B-B14F-4D97-AF65-F5344CB8AC3E}">
        <p14:creationId xmlns:p14="http://schemas.microsoft.com/office/powerpoint/2010/main" val="216688961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65084757-324A-4139-87C8-DE5748B0C64F}" type="datetimeFigureOut">
              <a:rPr lang="ru-RU" smtClean="0"/>
              <a:t>21.09.2017</a:t>
            </a:fld>
            <a:endParaRPr lang="ru-RU"/>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ru-RU"/>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1BAEAB3E-E634-4D8D-954D-865B4DDB7318}" type="slidenum">
              <a:rPr lang="ru-RU" smtClean="0"/>
              <a:t>‹#›</a:t>
            </a:fld>
            <a:endParaRPr lang="ru-RU"/>
          </a:p>
        </p:txBody>
      </p:sp>
    </p:spTree>
    <p:extLst>
      <p:ext uri="{BB962C8B-B14F-4D97-AF65-F5344CB8AC3E}">
        <p14:creationId xmlns:p14="http://schemas.microsoft.com/office/powerpoint/2010/main" val="206351315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ru-RU"/>
              <a:t>Образец заголовка</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ru-RU"/>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65084757-324A-4139-87C8-DE5748B0C64F}" type="datetimeFigureOut">
              <a:rPr lang="ru-RU" smtClean="0"/>
              <a:t>21.09.2017</a:t>
            </a:fld>
            <a:endParaRPr lang="ru-RU"/>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1BAEAB3E-E634-4D8D-954D-865B4DDB7318}" type="slidenum">
              <a:rPr lang="ru-RU" smtClean="0"/>
              <a:t>‹#›</a:t>
            </a:fld>
            <a:endParaRPr lang="ru-RU"/>
          </a:p>
        </p:txBody>
      </p:sp>
    </p:spTree>
    <p:extLst>
      <p:ext uri="{BB962C8B-B14F-4D97-AF65-F5344CB8AC3E}">
        <p14:creationId xmlns:p14="http://schemas.microsoft.com/office/powerpoint/2010/main" val="832438014"/>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5084757-324A-4139-87C8-DE5748B0C64F}" type="datetimeFigureOut">
              <a:rPr lang="ru-RU" smtClean="0"/>
              <a:t>21.09.2017</a:t>
            </a:fld>
            <a:endParaRPr lang="ru-RU"/>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BAEAB3E-E634-4D8D-954D-865B4DDB7318}" type="slidenum">
              <a:rPr lang="ru-RU" smtClean="0"/>
              <a:t>‹#›</a:t>
            </a:fld>
            <a:endParaRPr lang="ru-RU"/>
          </a:p>
        </p:txBody>
      </p:sp>
    </p:spTree>
    <p:extLst>
      <p:ext uri="{BB962C8B-B14F-4D97-AF65-F5344CB8AC3E}">
        <p14:creationId xmlns:p14="http://schemas.microsoft.com/office/powerpoint/2010/main" val="3820584004"/>
      </p:ext>
    </p:extLst>
  </p:cSld>
  <p:clrMap bg1="dk1" tx1="lt1" bg2="dk2" tx2="lt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 id="2147483770"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65084757-324A-4139-87C8-DE5748B0C64F}" type="datetimeFigureOut">
              <a:rPr lang="ru-RU" smtClean="0"/>
              <a:t>21.09.2017</a:t>
            </a:fld>
            <a:endParaRPr lang="ru-RU"/>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ru-RU"/>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1BAEAB3E-E634-4D8D-954D-865B4DDB7318}" type="slidenum">
              <a:rPr lang="ru-RU" smtClean="0"/>
              <a:t>‹#›</a:t>
            </a:fld>
            <a:endParaRPr lang="ru-RU"/>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9755330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5084757-324A-4139-87C8-DE5748B0C64F}" type="datetimeFigureOut">
              <a:rPr lang="ru-RU" smtClean="0"/>
              <a:t>21.09.2017</a:t>
            </a:fld>
            <a:endParaRPr lang="ru-RU"/>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BAEAB3E-E634-4D8D-954D-865B4DDB7318}" type="slidenum">
              <a:rPr lang="ru-RU" smtClean="0"/>
              <a:t>‹#›</a:t>
            </a:fld>
            <a:endParaRPr lang="ru-RU"/>
          </a:p>
        </p:txBody>
      </p:sp>
    </p:spTree>
    <p:extLst>
      <p:ext uri="{BB962C8B-B14F-4D97-AF65-F5344CB8AC3E}">
        <p14:creationId xmlns:p14="http://schemas.microsoft.com/office/powerpoint/2010/main" val="4267203314"/>
      </p:ext>
    </p:extLst>
  </p:cSld>
  <p:clrMap bg1="dk1" tx1="lt1" bg2="dk2" tx2="lt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9.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0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558F58E-93BA-44A3-BCDA-585AFF2E4F3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s://im0-tub-ru.yandex.net/i?id=d79aaa3a5b94297d5248b89718538db1-l&amp;n=13">
            <a:extLst>
              <a:ext uri="{FF2B5EF4-FFF2-40B4-BE49-F238E27FC236}">
                <a16:creationId xmlns:a16="http://schemas.microsoft.com/office/drawing/2014/main" id="{BD15F4DA-0FBA-447E-B0E6-F4D0378B0A52}"/>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r="-1"/>
          <a:stretch/>
        </p:blipFill>
        <p:spPr bwMode="auto">
          <a:xfrm>
            <a:off x="5913123" y="10"/>
            <a:ext cx="6278877" cy="6857990"/>
          </a:xfrm>
          <a:custGeom>
            <a:avLst/>
            <a:gdLst>
              <a:gd name="connsiteX0" fmla="*/ 45571 w 6278877"/>
              <a:gd name="connsiteY0" fmla="*/ 0 h 6858000"/>
              <a:gd name="connsiteX1" fmla="*/ 6278877 w 6278877"/>
              <a:gd name="connsiteY1" fmla="*/ 0 h 6858000"/>
              <a:gd name="connsiteX2" fmla="*/ 6278877 w 6278877"/>
              <a:gd name="connsiteY2" fmla="*/ 6858000 h 6858000"/>
              <a:gd name="connsiteX3" fmla="*/ 3292307 w 6278877"/>
              <a:gd name="connsiteY3" fmla="*/ 6858000 h 6858000"/>
              <a:gd name="connsiteX4" fmla="*/ 3181525 w 6278877"/>
              <a:gd name="connsiteY4" fmla="*/ 6786980 h 6858000"/>
              <a:gd name="connsiteX5" fmla="*/ 0 w 6278877"/>
              <a:gd name="connsiteY5" fmla="*/ 803252 h 6858000"/>
              <a:gd name="connsiteX6" fmla="*/ 37255 w 6278877"/>
              <a:gd name="connsiteY6" fmla="*/ 654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a:noFill/>
          <a:extLst>
            <a:ext uri="{909E8E84-426E-40DD-AFC4-6F175D3DCCD1}">
              <a14:hiddenFill xmlns:a14="http://schemas.microsoft.com/office/drawing/2010/main">
                <a:solidFill>
                  <a:srgbClr val="FFFFFF"/>
                </a:solidFill>
              </a14:hiddenFill>
            </a:ext>
          </a:extLst>
        </p:spPr>
      </p:pic>
      <p:cxnSp>
        <p:nvCxnSpPr>
          <p:cNvPr id="73" name="Straight Arrow Connector 72">
            <a:extLst>
              <a:ext uri="{FF2B5EF4-FFF2-40B4-BE49-F238E27FC236}">
                <a16:creationId xmlns:a16="http://schemas.microsoft.com/office/drawing/2014/main" id="{BCD0BBC1-A7D4-445D-98AC-95A6A45D8EB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93776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 name="Заголовок 1">
            <a:extLst>
              <a:ext uri="{FF2B5EF4-FFF2-40B4-BE49-F238E27FC236}">
                <a16:creationId xmlns:a16="http://schemas.microsoft.com/office/drawing/2014/main" id="{21509F68-896F-4A03-A58C-3714D53BD15A}"/>
              </a:ext>
            </a:extLst>
          </p:cNvPr>
          <p:cNvSpPr>
            <a:spLocks noGrp="1"/>
          </p:cNvSpPr>
          <p:nvPr>
            <p:ph type="ctrTitle"/>
          </p:nvPr>
        </p:nvSpPr>
        <p:spPr>
          <a:xfrm>
            <a:off x="655320" y="2631125"/>
            <a:ext cx="4983480" cy="2397443"/>
          </a:xfrm>
        </p:spPr>
        <p:txBody>
          <a:bodyPr anchor="t">
            <a:normAutofit fontScale="90000"/>
          </a:bodyPr>
          <a:lstStyle/>
          <a:p>
            <a:pPr algn="l"/>
            <a:r>
              <a:rPr lang="ru-RU" dirty="0"/>
              <a:t>Николай Иванович Новиков</a:t>
            </a:r>
            <a:br>
              <a:rPr lang="ru-RU" dirty="0"/>
            </a:br>
            <a:endParaRPr lang="ru-RU" dirty="0"/>
          </a:p>
        </p:txBody>
      </p:sp>
      <p:sp>
        <p:nvSpPr>
          <p:cNvPr id="3" name="Подзаголовок 2">
            <a:extLst>
              <a:ext uri="{FF2B5EF4-FFF2-40B4-BE49-F238E27FC236}">
                <a16:creationId xmlns:a16="http://schemas.microsoft.com/office/drawing/2014/main" id="{F796EFB8-9538-4056-B6DD-1EDEF94EB2DE}"/>
              </a:ext>
            </a:extLst>
          </p:cNvPr>
          <p:cNvSpPr>
            <a:spLocks noGrp="1"/>
          </p:cNvSpPr>
          <p:nvPr>
            <p:ph type="subTitle" idx="1"/>
          </p:nvPr>
        </p:nvSpPr>
        <p:spPr>
          <a:xfrm>
            <a:off x="655320" y="487681"/>
            <a:ext cx="4983480" cy="1499975"/>
          </a:xfrm>
        </p:spPr>
        <p:txBody>
          <a:bodyPr anchor="b">
            <a:normAutofit/>
          </a:bodyPr>
          <a:lstStyle/>
          <a:p>
            <a:pPr algn="l"/>
            <a:r>
              <a:rPr lang="ru-RU" dirty="0"/>
              <a:t>ПРОСВЕТИТЕЛИ ДОРЕВОЛЮЦИОННОЙ РОССИИ</a:t>
            </a:r>
            <a:endParaRPr lang="ru-RU"/>
          </a:p>
        </p:txBody>
      </p:sp>
      <p:sp>
        <p:nvSpPr>
          <p:cNvPr id="4" name="Rectangle 3">
            <a:extLst>
              <a:ext uri="{FF2B5EF4-FFF2-40B4-BE49-F238E27FC236}">
                <a16:creationId xmlns:a16="http://schemas.microsoft.com/office/drawing/2014/main" id="{16AFC0B5-6155-4C39-B380-F6B1DB0BD720}"/>
              </a:ext>
            </a:extLst>
          </p:cNvPr>
          <p:cNvSpPr>
            <a:spLocks noChangeArrowheads="1"/>
          </p:cNvSpPr>
          <p:nvPr/>
        </p:nvSpPr>
        <p:spPr bwMode="auto">
          <a:xfrm>
            <a:off x="655320" y="4621987"/>
            <a:ext cx="6587060"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FF0000"/>
                </a:solidFill>
                <a:effectLst/>
                <a:latin typeface="Impact" panose="020B0806030902050204" pitchFamily="34" charset="0"/>
              </a:rPr>
              <a:t>Годы жизни </a:t>
            </a:r>
            <a:r>
              <a:rPr kumimoji="0" lang="ru-RU" altLang="ru-RU" b="0" i="0" u="none" strike="noStrike" cap="none" normalizeH="0" baseline="0" dirty="0">
                <a:ln>
                  <a:noFill/>
                </a:ln>
                <a:solidFill>
                  <a:srgbClr val="212121"/>
                </a:solidFill>
                <a:effectLst/>
                <a:latin typeface="Impact" panose="020B0806030902050204" pitchFamily="34" charset="0"/>
              </a:rPr>
              <a:t>1774–1818</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FF0000"/>
                </a:solidFill>
                <a:effectLst/>
                <a:latin typeface="Impact" panose="020B0806030902050204" pitchFamily="34" charset="0"/>
              </a:rPr>
              <a:t>Страна</a:t>
            </a:r>
            <a:r>
              <a:rPr kumimoji="0" lang="ru-RU" altLang="ru-RU" b="0" i="0" u="none" strike="noStrike" cap="none" normalizeH="0" baseline="0" dirty="0">
                <a:ln>
                  <a:noFill/>
                </a:ln>
                <a:solidFill>
                  <a:srgbClr val="212121"/>
                </a:solidFill>
                <a:effectLst/>
                <a:latin typeface="Impact" panose="020B0806030902050204" pitchFamily="34" charset="0"/>
              </a:rPr>
              <a:t> Россия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FF0000"/>
                </a:solidFill>
                <a:effectLst/>
                <a:latin typeface="Impact" panose="020B0806030902050204" pitchFamily="34" charset="0"/>
              </a:rPr>
              <a:t>Научная школа </a:t>
            </a:r>
            <a:r>
              <a:rPr kumimoji="0" lang="ru-RU" altLang="ru-RU" b="0" i="0" u="none" strike="noStrike" cap="none" normalizeH="0" baseline="0" dirty="0">
                <a:ln>
                  <a:noFill/>
                </a:ln>
                <a:solidFill>
                  <a:srgbClr val="212121"/>
                </a:solidFill>
                <a:effectLst/>
                <a:latin typeface="Impact" panose="020B0806030902050204" pitchFamily="34" charset="0"/>
              </a:rPr>
              <a:t>Общественный характер системы образования</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730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CC290D-E8A9-4C58-9811-AB88A6C21867}"/>
              </a:ext>
            </a:extLst>
          </p:cNvPr>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a:bodyPr>
          <a:lstStyle/>
          <a:p>
            <a:r>
              <a:rPr lang="ru-RU" sz="2800" dirty="0"/>
              <a:t>Просветитель, писатель-публицист, основоположник сатирической и детской журналистики, книгоиздатель, меценат</a:t>
            </a:r>
          </a:p>
        </p:txBody>
      </p:sp>
      <p:sp>
        <p:nvSpPr>
          <p:cNvPr id="3" name="Объект 2">
            <a:extLst>
              <a:ext uri="{FF2B5EF4-FFF2-40B4-BE49-F238E27FC236}">
                <a16:creationId xmlns:a16="http://schemas.microsoft.com/office/drawing/2014/main" id="{0B4841E4-563F-4CE0-AB52-74C60184A65F}"/>
              </a:ext>
            </a:extLst>
          </p:cNvPr>
          <p:cNvSpPr>
            <a:spLocks noGrp="1"/>
          </p:cNvSpPr>
          <p:nvPr>
            <p:ph idx="1"/>
          </p:nvPr>
        </p:nvSpPr>
        <p:spPr>
          <a:xfrm>
            <a:off x="838200" y="1825625"/>
            <a:ext cx="10515600" cy="1076601"/>
          </a:xfrm>
        </p:spPr>
        <p:style>
          <a:lnRef idx="3">
            <a:schemeClr val="lt1"/>
          </a:lnRef>
          <a:fillRef idx="1">
            <a:schemeClr val="accent5"/>
          </a:fillRef>
          <a:effectRef idx="1">
            <a:schemeClr val="accent5"/>
          </a:effectRef>
          <a:fontRef idx="minor">
            <a:schemeClr val="lt1"/>
          </a:fontRef>
        </p:style>
        <p:txBody>
          <a:bodyPr/>
          <a:lstStyle/>
          <a:p>
            <a:pPr marL="0" indent="0">
              <a:buNone/>
            </a:pPr>
            <a:r>
              <a:rPr lang="ru-RU" dirty="0"/>
              <a:t>Удостоен почётного звания «Истинный министр просвещения»</a:t>
            </a:r>
          </a:p>
        </p:txBody>
      </p:sp>
      <p:sp>
        <p:nvSpPr>
          <p:cNvPr id="5" name="TextBox 4">
            <a:extLst>
              <a:ext uri="{FF2B5EF4-FFF2-40B4-BE49-F238E27FC236}">
                <a16:creationId xmlns:a16="http://schemas.microsoft.com/office/drawing/2014/main" id="{EAC7F313-4776-4090-9012-DACE8A7933D5}"/>
              </a:ext>
            </a:extLst>
          </p:cNvPr>
          <p:cNvSpPr txBox="1"/>
          <p:nvPr/>
        </p:nvSpPr>
        <p:spPr>
          <a:xfrm>
            <a:off x="838200" y="3037163"/>
            <a:ext cx="10515600" cy="95410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ru-RU" sz="2800" dirty="0"/>
              <a:t>Считается, что им он своей книгоиздательской деятельностью приобщил русский народ к чтению</a:t>
            </a:r>
          </a:p>
        </p:txBody>
      </p:sp>
      <p:sp>
        <p:nvSpPr>
          <p:cNvPr id="6" name="TextBox 5">
            <a:extLst>
              <a:ext uri="{FF2B5EF4-FFF2-40B4-BE49-F238E27FC236}">
                <a16:creationId xmlns:a16="http://schemas.microsoft.com/office/drawing/2014/main" id="{E994201C-99B9-45BD-B8E8-A235373A52CF}"/>
              </a:ext>
            </a:extLst>
          </p:cNvPr>
          <p:cNvSpPr txBox="1"/>
          <p:nvPr/>
        </p:nvSpPr>
        <p:spPr>
          <a:xfrm>
            <a:off x="838200" y="4147930"/>
            <a:ext cx="10515600" cy="9541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ru-RU" sz="2800" dirty="0"/>
              <a:t>Ему принадлежит заслуга введения в обиход самого понятия «Педагогика»</a:t>
            </a:r>
          </a:p>
        </p:txBody>
      </p:sp>
      <p:sp>
        <p:nvSpPr>
          <p:cNvPr id="7" name="TextBox 6">
            <a:extLst>
              <a:ext uri="{FF2B5EF4-FFF2-40B4-BE49-F238E27FC236}">
                <a16:creationId xmlns:a16="http://schemas.microsoft.com/office/drawing/2014/main" id="{2A4DE4A2-B1F3-4153-82B5-CAE66FB9ABBA}"/>
              </a:ext>
            </a:extLst>
          </p:cNvPr>
          <p:cNvSpPr txBox="1"/>
          <p:nvPr/>
        </p:nvSpPr>
        <p:spPr>
          <a:xfrm>
            <a:off x="838200" y="5353878"/>
            <a:ext cx="10515600" cy="954107"/>
          </a:xfrm>
          <a:prstGeom prst="rect">
            <a:avLst/>
          </a:prstGeom>
          <a:solidFill>
            <a:schemeClr val="accent3">
              <a:lumMod val="50000"/>
            </a:schemeClr>
          </a:solid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ru-RU" sz="2800" dirty="0"/>
              <a:t>Написал статьи, которые заложили основы научного педагогического мировоззрения</a:t>
            </a:r>
          </a:p>
        </p:txBody>
      </p:sp>
    </p:spTree>
    <p:extLst>
      <p:ext uri="{BB962C8B-B14F-4D97-AF65-F5344CB8AC3E}">
        <p14:creationId xmlns:p14="http://schemas.microsoft.com/office/powerpoint/2010/main" val="1617220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6BA926-E8B9-411E-A491-ABA8B1780615}"/>
              </a:ext>
            </a:extLst>
          </p:cNvPr>
          <p:cNvSpPr>
            <a:spLocks noGrp="1"/>
          </p:cNvSpPr>
          <p:nvPr>
            <p:ph type="title"/>
          </p:nvPr>
        </p:nvSpPr>
        <p:spPr/>
        <p:txBody>
          <a:bodyPr>
            <a:normAutofit fontScale="90000"/>
          </a:bodyPr>
          <a:lstStyle/>
          <a:p>
            <a:pPr algn="ctr"/>
            <a:r>
              <a:rPr lang="ru-RU" b="1" dirty="0"/>
              <a:t>«Воспитание должно быть заботой общества,</a:t>
            </a:r>
            <a:br>
              <a:rPr lang="ru-RU" b="1" dirty="0"/>
            </a:br>
            <a:r>
              <a:rPr lang="ru-RU" b="1" dirty="0"/>
              <a:t>а не государства»</a:t>
            </a:r>
          </a:p>
        </p:txBody>
      </p:sp>
      <p:sp>
        <p:nvSpPr>
          <p:cNvPr id="4" name="Прямоугольник 3">
            <a:extLst>
              <a:ext uri="{FF2B5EF4-FFF2-40B4-BE49-F238E27FC236}">
                <a16:creationId xmlns:a16="http://schemas.microsoft.com/office/drawing/2014/main" id="{F98BE6B1-3337-4D6D-A242-0CF8745BC0F5}"/>
              </a:ext>
            </a:extLst>
          </p:cNvPr>
          <p:cNvSpPr/>
          <p:nvPr/>
        </p:nvSpPr>
        <p:spPr>
          <a:xfrm>
            <a:off x="838200" y="1997839"/>
            <a:ext cx="10515600" cy="3970318"/>
          </a:xfrm>
          <a:prstGeom prst="rect">
            <a:avLst/>
          </a:prstGeom>
        </p:spPr>
        <p:txBody>
          <a:bodyPr wrap="square">
            <a:spAutoFit/>
          </a:bodyPr>
          <a:lstStyle/>
          <a:p>
            <a:pPr algn="just"/>
            <a:r>
              <a:rPr lang="ru-RU" sz="2800" dirty="0"/>
              <a:t>Н.И. Новиков был убеждённым сторонником демократических идей, в том числе и общественного характера системы образования. Он возглавил общественное движение по организации независимых от царской власти народных училищ, направляя общественную инициативу на создание школ для непривилегированного населения. Он стремился помочь домашним учителям правильно поставить обучение детей и издал много учебной литературы: азбук, букварей, учебников по различным предметам.</a:t>
            </a:r>
          </a:p>
        </p:txBody>
      </p:sp>
    </p:spTree>
    <p:extLst>
      <p:ext uri="{BB962C8B-B14F-4D97-AF65-F5344CB8AC3E}">
        <p14:creationId xmlns:p14="http://schemas.microsoft.com/office/powerpoint/2010/main" val="1497032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696A59-A310-4CE9-875B-8991E639F5A8}"/>
              </a:ext>
            </a:extLst>
          </p:cNvPr>
          <p:cNvSpPr>
            <a:spLocks noGrp="1"/>
          </p:cNvSpPr>
          <p:nvPr>
            <p:ph type="title"/>
          </p:nvPr>
        </p:nvSpPr>
        <p:spPr/>
        <p:txBody>
          <a:bodyPr/>
          <a:lstStyle/>
          <a:p>
            <a:r>
              <a:rPr lang="ru-RU" dirty="0"/>
              <a:t>ЦЕЛЬ И СОДЕРЖАНИЕ ВОСПИТАНИЯ</a:t>
            </a:r>
          </a:p>
        </p:txBody>
      </p:sp>
      <p:sp>
        <p:nvSpPr>
          <p:cNvPr id="3" name="Объект 2">
            <a:extLst>
              <a:ext uri="{FF2B5EF4-FFF2-40B4-BE49-F238E27FC236}">
                <a16:creationId xmlns:a16="http://schemas.microsoft.com/office/drawing/2014/main" id="{D46B0623-E75B-425C-9743-A6EFCD650257}"/>
              </a:ext>
            </a:extLst>
          </p:cNvPr>
          <p:cNvSpPr>
            <a:spLocks noGrp="1"/>
          </p:cNvSpPr>
          <p:nvPr>
            <p:ph sz="quarter" idx="13"/>
          </p:nvPr>
        </p:nvSpPr>
        <p:spPr/>
        <p:txBody>
          <a:bodyPr>
            <a:normAutofit fontScale="92500" lnSpcReduction="20000"/>
          </a:bodyPr>
          <a:lstStyle/>
          <a:p>
            <a:pPr marL="0" indent="0" algn="just">
              <a:buNone/>
            </a:pPr>
            <a:r>
              <a:rPr lang="ru-RU" b="1" dirty="0">
                <a:solidFill>
                  <a:srgbClr val="FF0000"/>
                </a:solidFill>
                <a:latin typeface="Calibri" panose="020F0502020204030204" pitchFamily="34" charset="0"/>
                <a:cs typeface="Calibri" panose="020F0502020204030204" pitchFamily="34" charset="0"/>
              </a:rPr>
              <a:t>При этом справедливо утверждал, что для правильного воспитания, как и в любом деле, сначала необходимо четко уяснить цель и никогда не упускать ее из вида. Главная цель воспитания в его представлении – «образовать счастливых людей и хороших граждан».</a:t>
            </a:r>
          </a:p>
          <a:p>
            <a:pPr marL="0" indent="0" algn="just">
              <a:buNone/>
            </a:pPr>
            <a:r>
              <a:rPr lang="ru-RU" b="1" dirty="0">
                <a:solidFill>
                  <a:srgbClr val="FF0000"/>
                </a:solidFill>
                <a:latin typeface="Calibri" panose="020F0502020204030204" pitchFamily="34" charset="0"/>
                <a:cs typeface="Calibri" panose="020F0502020204030204" pitchFamily="34" charset="0"/>
              </a:rPr>
              <a:t>Как и большинство предшественников, Н. И. Новиков выделяет "три главные части" воспитания: физическое, нравственное и умственное. "Каждая из сих трех частей имеет особенные свои правила, положения и действия...". В то же время все части "между собой столь же близкую имеют связь, сколь натурно они проистекают из помянутого главного предмета", т.е. воспитания "счастливыми людьми и полезными гражданами"</a:t>
            </a:r>
          </a:p>
        </p:txBody>
      </p:sp>
    </p:spTree>
    <p:extLst>
      <p:ext uri="{BB962C8B-B14F-4D97-AF65-F5344CB8AC3E}">
        <p14:creationId xmlns:p14="http://schemas.microsoft.com/office/powerpoint/2010/main" val="1100623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152581-D30B-495E-8E8B-B313F00BFDD3}"/>
              </a:ext>
            </a:extLst>
          </p:cNvPr>
          <p:cNvSpPr>
            <a:spLocks noGrp="1"/>
          </p:cNvSpPr>
          <p:nvPr>
            <p:ph type="title"/>
          </p:nvPr>
        </p:nvSpPr>
        <p:spPr/>
        <p:txBody>
          <a:bodyPr/>
          <a:lstStyle/>
          <a:p>
            <a:r>
              <a:rPr lang="ru-RU" dirty="0"/>
              <a:t>«В основе воспитания должно лежать умственное развитие человека»</a:t>
            </a:r>
          </a:p>
        </p:txBody>
      </p:sp>
      <p:sp>
        <p:nvSpPr>
          <p:cNvPr id="3" name="Объект 2">
            <a:extLst>
              <a:ext uri="{FF2B5EF4-FFF2-40B4-BE49-F238E27FC236}">
                <a16:creationId xmlns:a16="http://schemas.microsoft.com/office/drawing/2014/main" id="{05FA0EFE-4A58-442B-86F8-A75986D570BA}"/>
              </a:ext>
            </a:extLst>
          </p:cNvPr>
          <p:cNvSpPr>
            <a:spLocks noGrp="1"/>
          </p:cNvSpPr>
          <p:nvPr>
            <p:ph idx="1"/>
          </p:nvPr>
        </p:nvSpPr>
        <p:spPr>
          <a:xfrm>
            <a:off x="818712" y="2222287"/>
            <a:ext cx="10554574" cy="4470061"/>
          </a:xfrm>
        </p:spPr>
        <p:txBody>
          <a:bodyPr>
            <a:normAutofit/>
          </a:bodyPr>
          <a:lstStyle/>
          <a:p>
            <a:pPr marL="0" indent="0">
              <a:buNone/>
            </a:pPr>
            <a:r>
              <a:rPr lang="ru-RU" dirty="0"/>
              <a:t>Наибольший интерес в наследии Н. И. Новикова представляет разработка вопросов умственного развития, "образования разума". Здесь нашли довольно полное отражение основные прогрессивные идеи предшественников в области теории обучения. И самое ценное заключается в ориентации на повышение познавательной активности учащихся – и не только в процессе обучения, но и во внеучебной деятельности.</a:t>
            </a:r>
            <a:br>
              <a:rPr lang="ru-RU" dirty="0"/>
            </a:br>
            <a:r>
              <a:rPr lang="ru-RU" dirty="0"/>
              <a:t>В трактате Н. И. Новикова "О воспитании и наставлении детей" есть специальный раздел "О образовании разума". Он начинается со слов: "Образовать разум, или дух, детей называется вперять в них справедливые представления о вещах и приучать их к такому образу мыслей и рассуждения, который соразмерен истине и посредством которого могли бы они быть мудрыми... Разум их должен быть не только упражняем и обогащаем разными познаниями, но и так упражняем, чтоб они мало-помалу приобретали способность исследовать и разбирать то, что они знать желают, удобно отличать истинное от ложного и при сих исследованиях и рассуждениях следовать всегда надежнейшим правилам и по кратчайшему идти пути"</a:t>
            </a:r>
          </a:p>
        </p:txBody>
      </p:sp>
    </p:spTree>
    <p:extLst>
      <p:ext uri="{BB962C8B-B14F-4D97-AF65-F5344CB8AC3E}">
        <p14:creationId xmlns:p14="http://schemas.microsoft.com/office/powerpoint/2010/main" val="1780003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B826D3-FF5B-4306-AB6A-4C3AD36021AF}"/>
              </a:ext>
            </a:extLst>
          </p:cNvPr>
          <p:cNvSpPr>
            <a:spLocks noGrp="1"/>
          </p:cNvSpPr>
          <p:nvPr>
            <p:ph type="title"/>
          </p:nvPr>
        </p:nvSpPr>
        <p:spPr/>
        <p:txBody>
          <a:bodyPr/>
          <a:lstStyle/>
          <a:p>
            <a:r>
              <a:rPr lang="ru-RU" dirty="0"/>
              <a:t>ЕДИНСТВО ПРОЦЕССОВ ОБУЧЕНИЯ И ВОСПИТАНИЯ</a:t>
            </a:r>
          </a:p>
        </p:txBody>
      </p:sp>
      <p:sp>
        <p:nvSpPr>
          <p:cNvPr id="3" name="Объект 2">
            <a:extLst>
              <a:ext uri="{FF2B5EF4-FFF2-40B4-BE49-F238E27FC236}">
                <a16:creationId xmlns:a16="http://schemas.microsoft.com/office/drawing/2014/main" id="{6C53F247-F491-4BA3-91E3-C48BD11A7F85}"/>
              </a:ext>
            </a:extLst>
          </p:cNvPr>
          <p:cNvSpPr>
            <a:spLocks noGrp="1"/>
          </p:cNvSpPr>
          <p:nvPr>
            <p:ph idx="1"/>
          </p:nvPr>
        </p:nvSpPr>
        <p:spPr>
          <a:xfrm>
            <a:off x="1" y="2336872"/>
            <a:ext cx="12046226" cy="4395231"/>
          </a:xfrm>
        </p:spPr>
        <p:txBody>
          <a:bodyPr>
            <a:normAutofit lnSpcReduction="10000"/>
          </a:bodyPr>
          <a:lstStyle/>
          <a:p>
            <a:r>
              <a:rPr lang="ru-RU" sz="3200" dirty="0"/>
              <a:t>Н.И. Новиков постоянно напоминает об органическом единстве обучения и воспитания, о необходимости согласования их воздействия на разум, чувства и поступки, о важности сочетания убеждения и упражнения. В его сочинении "О воспитании и наставлении детей" читаем: "И так разум его и воля, мысли и поступки должны согласоваться друг с другом. Познание истины должно его приводить к любви и исполнению добродетели. Следовательно, разумное воспитание состоит не только в образовании разума, но и сердца..."</a:t>
            </a:r>
          </a:p>
        </p:txBody>
      </p:sp>
    </p:spTree>
    <p:extLst>
      <p:ext uri="{BB962C8B-B14F-4D97-AF65-F5344CB8AC3E}">
        <p14:creationId xmlns:p14="http://schemas.microsoft.com/office/powerpoint/2010/main" val="4086405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8" title="Side bar">
            <a:extLst>
              <a:ext uri="{FF2B5EF4-FFF2-40B4-BE49-F238E27FC236}">
                <a16:creationId xmlns:a16="http://schemas.microsoft.com/office/drawing/2014/main" id="{B9F89C22-0475-4427-B7C8-0269AD40E3E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Рисунок 3">
            <a:extLst>
              <a:ext uri="{FF2B5EF4-FFF2-40B4-BE49-F238E27FC236}">
                <a16:creationId xmlns:a16="http://schemas.microsoft.com/office/drawing/2014/main" id="{FB71A763-B73A-47D0-8512-5E090008E8CB}"/>
              </a:ext>
            </a:extLst>
          </p:cNvPr>
          <p:cNvPicPr>
            <a:picLocks noChangeAspect="1"/>
          </p:cNvPicPr>
          <p:nvPr/>
        </p:nvPicPr>
        <p:blipFill>
          <a:blip r:embed="rId2"/>
          <a:stretch>
            <a:fillRect/>
          </a:stretch>
        </p:blipFill>
        <p:spPr>
          <a:xfrm>
            <a:off x="6411641" y="2806892"/>
            <a:ext cx="5105445" cy="2629304"/>
          </a:xfrm>
          <a:prstGeom prst="rect">
            <a:avLst/>
          </a:prstGeom>
        </p:spPr>
      </p:pic>
      <p:sp>
        <p:nvSpPr>
          <p:cNvPr id="2" name="Заголовок 1">
            <a:extLst>
              <a:ext uri="{FF2B5EF4-FFF2-40B4-BE49-F238E27FC236}">
                <a16:creationId xmlns:a16="http://schemas.microsoft.com/office/drawing/2014/main" id="{71FDAE5F-94EA-4C69-8DCB-B8FDE2C872DF}"/>
              </a:ext>
            </a:extLst>
          </p:cNvPr>
          <p:cNvSpPr>
            <a:spLocks noGrp="1"/>
          </p:cNvSpPr>
          <p:nvPr>
            <p:ph type="title"/>
          </p:nvPr>
        </p:nvSpPr>
        <p:spPr>
          <a:xfrm>
            <a:off x="1023562" y="685800"/>
            <a:ext cx="10493524" cy="1485900"/>
          </a:xfrm>
        </p:spPr>
        <p:txBody>
          <a:bodyPr>
            <a:normAutofit/>
          </a:bodyPr>
          <a:lstStyle/>
          <a:p>
            <a:r>
              <a:rPr lang="ru-RU"/>
              <a:t>УЧИЛИЩА, ОСНОВАННЫЕ НОВИКОВЫМ В ПЕТЕРБУРГЕ</a:t>
            </a:r>
            <a:endParaRPr lang="ru-RU" dirty="0"/>
          </a:p>
        </p:txBody>
      </p:sp>
      <p:sp>
        <p:nvSpPr>
          <p:cNvPr id="3" name="Объект 2">
            <a:extLst>
              <a:ext uri="{FF2B5EF4-FFF2-40B4-BE49-F238E27FC236}">
                <a16:creationId xmlns:a16="http://schemas.microsoft.com/office/drawing/2014/main" id="{663CDF2B-6850-4859-8738-2888CE4481F4}"/>
              </a:ext>
            </a:extLst>
          </p:cNvPr>
          <p:cNvSpPr>
            <a:spLocks noGrp="1"/>
          </p:cNvSpPr>
          <p:nvPr>
            <p:ph idx="1"/>
          </p:nvPr>
        </p:nvSpPr>
        <p:spPr>
          <a:xfrm>
            <a:off x="1023562" y="2286000"/>
            <a:ext cx="5072437" cy="3581400"/>
          </a:xfrm>
        </p:spPr>
        <p:txBody>
          <a:bodyPr>
            <a:normAutofit fontScale="92500" lnSpcReduction="20000"/>
          </a:bodyPr>
          <a:lstStyle/>
          <a:p>
            <a:pPr marL="0" indent="0">
              <a:buNone/>
            </a:pPr>
            <a:r>
              <a:rPr lang="ru-RU" sz="2400" dirty="0"/>
              <a:t>В ноябре 1777 Новиковым было открыто Училище (впоследствии названное Екатерининским) при церкви Владимирской иконы Божией Матери, на 30 или 40 человек, с пансионерами и приходящими учениками, платными и даровыми. В следующем году было открыто второе училище (Александровское, при церкви Благовещения на Васильевском острове). Оба эти училища существовали ещё в 1782 году. Дальнейшая судьба основанных Новиковым училищ неизвестна.</a:t>
            </a:r>
          </a:p>
        </p:txBody>
      </p:sp>
    </p:spTree>
    <p:extLst>
      <p:ext uri="{BB962C8B-B14F-4D97-AF65-F5344CB8AC3E}">
        <p14:creationId xmlns:p14="http://schemas.microsoft.com/office/powerpoint/2010/main" val="2659442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Живописецъ.jpg">
            <a:extLst>
              <a:ext uri="{FF2B5EF4-FFF2-40B4-BE49-F238E27FC236}">
                <a16:creationId xmlns:a16="http://schemas.microsoft.com/office/drawing/2014/main" id="{EBA44997-BE2E-46C4-BEC3-65C099AB474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39483" y="108922"/>
            <a:ext cx="1868755" cy="3235941"/>
          </a:xfrm>
          <a:prstGeom prst="roundRect">
            <a:avLst>
              <a:gd name="adj" fmla="val 7306"/>
            </a:avLst>
          </a:prstGeom>
          <a:noFill/>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4" name="Picture 2" descr="Трутень (журнал).jpg">
            <a:extLst>
              <a:ext uri="{FF2B5EF4-FFF2-40B4-BE49-F238E27FC236}">
                <a16:creationId xmlns:a16="http://schemas.microsoft.com/office/drawing/2014/main" id="{F1072F0B-696C-47A5-AC9F-F37E0ACA198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0015" y="3508375"/>
            <a:ext cx="4030409" cy="3019033"/>
          </a:xfrm>
          <a:prstGeom prst="roundRect">
            <a:avLst>
              <a:gd name="adj" fmla="val 7306"/>
            </a:avLst>
          </a:prstGeom>
          <a:noFill/>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1FA00FC1-73CE-49D9-9721-1FD15315F8E2}"/>
              </a:ext>
            </a:extLst>
          </p:cNvPr>
          <p:cNvSpPr>
            <a:spLocks noGrp="1"/>
          </p:cNvSpPr>
          <p:nvPr>
            <p:ph type="title"/>
          </p:nvPr>
        </p:nvSpPr>
        <p:spPr>
          <a:xfrm>
            <a:off x="4685630" y="309490"/>
            <a:ext cx="6131596" cy="1756378"/>
          </a:xfrm>
        </p:spPr>
        <p:txBody>
          <a:bodyPr>
            <a:normAutofit/>
          </a:bodyPr>
          <a:lstStyle/>
          <a:p>
            <a:pPr algn="ctr">
              <a:lnSpc>
                <a:spcPct val="90000"/>
              </a:lnSpc>
            </a:pPr>
            <a:r>
              <a:rPr lang="ru-RU" sz="4000" dirty="0"/>
              <a:t>ЖУРНАЛЫ, ИЗДАВАВШИЕСЯ НОВИКОВЫМ</a:t>
            </a:r>
          </a:p>
        </p:txBody>
      </p:sp>
      <p:sp>
        <p:nvSpPr>
          <p:cNvPr id="3" name="Объект 2">
            <a:extLst>
              <a:ext uri="{FF2B5EF4-FFF2-40B4-BE49-F238E27FC236}">
                <a16:creationId xmlns:a16="http://schemas.microsoft.com/office/drawing/2014/main" id="{9BC65692-C41A-4B8D-A6A7-C1B9176D338D}"/>
              </a:ext>
            </a:extLst>
          </p:cNvPr>
          <p:cNvSpPr>
            <a:spLocks noGrp="1"/>
          </p:cNvSpPr>
          <p:nvPr>
            <p:ph idx="1"/>
          </p:nvPr>
        </p:nvSpPr>
        <p:spPr>
          <a:xfrm>
            <a:off x="4685630" y="2142067"/>
            <a:ext cx="6131596" cy="4385341"/>
          </a:xfrm>
        </p:spPr>
        <p:txBody>
          <a:bodyPr>
            <a:normAutofit fontScale="92500" lnSpcReduction="10000"/>
          </a:bodyPr>
          <a:lstStyle/>
          <a:p>
            <a:pPr marL="342900" indent="-342900">
              <a:buFont typeface="+mj-lt"/>
              <a:buAutoNum type="arabicPeriod"/>
            </a:pPr>
            <a:r>
              <a:rPr lang="ru-RU" sz="2800" dirty="0"/>
              <a:t>«Трутень»</a:t>
            </a:r>
          </a:p>
          <a:p>
            <a:pPr marL="342900" indent="-342900">
              <a:buFont typeface="+mj-lt"/>
              <a:buAutoNum type="arabicPeriod"/>
            </a:pPr>
            <a:r>
              <a:rPr lang="ru-RU" sz="2800" dirty="0"/>
              <a:t>«Пустомеля»</a:t>
            </a:r>
          </a:p>
          <a:p>
            <a:pPr marL="342900" indent="-342900">
              <a:buFont typeface="+mj-lt"/>
              <a:buAutoNum type="arabicPeriod"/>
            </a:pPr>
            <a:r>
              <a:rPr lang="ru-RU" sz="2800" dirty="0"/>
              <a:t>«Живописец»</a:t>
            </a:r>
          </a:p>
          <a:p>
            <a:pPr marL="342900" indent="-342900">
              <a:buFont typeface="+mj-lt"/>
              <a:buAutoNum type="arabicPeriod"/>
            </a:pPr>
            <a:r>
              <a:rPr lang="ru-RU" sz="2800" dirty="0"/>
              <a:t>«Кошелёк»</a:t>
            </a:r>
          </a:p>
          <a:p>
            <a:pPr marL="342900" indent="-342900">
              <a:buFont typeface="+mj-lt"/>
              <a:buAutoNum type="arabicPeriod"/>
            </a:pPr>
            <a:r>
              <a:rPr lang="ru-RU" sz="2800" dirty="0"/>
              <a:t>«Санкт-Петербургские учёные ведомости»</a:t>
            </a:r>
          </a:p>
          <a:p>
            <a:pPr marL="342900" indent="-342900">
              <a:buFont typeface="+mj-lt"/>
              <a:buAutoNum type="arabicPeriod"/>
            </a:pPr>
            <a:r>
              <a:rPr lang="ru-RU" sz="2800" dirty="0"/>
              <a:t>«Утренний свет»</a:t>
            </a:r>
          </a:p>
          <a:p>
            <a:pPr marL="342900" indent="-342900">
              <a:buFont typeface="+mj-lt"/>
              <a:buAutoNum type="arabicPeriod"/>
            </a:pPr>
            <a:r>
              <a:rPr lang="ru-RU" sz="2800" dirty="0"/>
              <a:t>«Модное ежемесячное издание, или Библиотека для дамского туалета»</a:t>
            </a:r>
          </a:p>
          <a:p>
            <a:pPr marL="342900" indent="-342900">
              <a:buFont typeface="+mj-lt"/>
              <a:buAutoNum type="arabicPeriod"/>
            </a:pPr>
            <a:endParaRPr lang="ru-RU" sz="1600" dirty="0"/>
          </a:p>
        </p:txBody>
      </p:sp>
    </p:spTree>
    <p:extLst>
      <p:ext uri="{BB962C8B-B14F-4D97-AF65-F5344CB8AC3E}">
        <p14:creationId xmlns:p14="http://schemas.microsoft.com/office/powerpoint/2010/main" val="2128672928"/>
      </p:ext>
    </p:extLst>
  </p:cSld>
  <p:clrMapOvr>
    <a:masterClrMapping/>
  </p:clrMapOvr>
</p:sld>
</file>

<file path=ppt/theme/_rels/them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7.xml.rels><?xml version="1.0" encoding="UTF-8" standalone="yes"?>
<Relationships xmlns="http://schemas.openxmlformats.org/package/2006/relationships"><Relationship Id="rId1" Type="http://schemas.openxmlformats.org/officeDocument/2006/relationships/image" Target="../media/image10.jpeg"/></Relationships>
</file>

<file path=ppt/theme/_rels/theme8.xml.rels><?xml version="1.0" encoding="UTF-8" standalone="yes"?>
<Relationships xmlns="http://schemas.openxmlformats.org/package/2006/relationships"><Relationship Id="rId1" Type="http://schemas.openxmlformats.org/officeDocument/2006/relationships/image" Target="../media/image1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Глубина">
  <a:themeElements>
    <a:clrScheme name="Глубина">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Глубина">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убина">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3.xml><?xml version="1.0" encoding="utf-8"?>
<a:theme xmlns:a="http://schemas.openxmlformats.org/drawingml/2006/main" name="La ment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Главное мероприятие">
  <a:themeElements>
    <a:clrScheme name="Главное мероприятие">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Главное мероприятие">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ое мероприятие">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5.xml><?xml version="1.0" encoding="utf-8"?>
<a:theme xmlns:a="http://schemas.openxmlformats.org/drawingml/2006/main" name="Цитаты">
  <a:themeElements>
    <a:clrScheme name="Цитаты">
      <a:dk1>
        <a:sysClr val="windowText" lastClr="000000"/>
      </a:dk1>
      <a:lt1>
        <a:sysClr val="window" lastClr="FFFFFF"/>
      </a:lt1>
      <a:dk2>
        <a:srgbClr val="212121"/>
      </a:dk2>
      <a:lt2>
        <a:srgbClr val="636363"/>
      </a:lt2>
      <a:accent1>
        <a:srgbClr val="9ECD33"/>
      </a:accent1>
      <a:accent2>
        <a:srgbClr val="E19933"/>
      </a:accent2>
      <a:accent3>
        <a:srgbClr val="DC5D3D"/>
      </a:accent3>
      <a:accent4>
        <a:srgbClr val="A967CB"/>
      </a:accent4>
      <a:accent5>
        <a:srgbClr val="5EA5DD"/>
      </a:accent5>
      <a:accent6>
        <a:srgbClr val="44BEA9"/>
      </a:accent6>
      <a:hlink>
        <a:srgbClr val="8F8F8F"/>
      </a:hlink>
      <a:folHlink>
        <a:srgbClr val="A5A5A5"/>
      </a:folHlink>
    </a:clrScheme>
    <a:fontScheme name="Цитаты">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Цитаты">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98D1675B-7325-48AD-994B-0DEF3379A98D}"/>
    </a:ext>
  </a:extLst>
</a:theme>
</file>

<file path=ppt/theme/theme6.xml><?xml version="1.0" encoding="utf-8"?>
<a:theme xmlns:a="http://schemas.openxmlformats.org/drawingml/2006/main" name="Берлин">
  <a:themeElements>
    <a:clrScheme name="Берлин">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Берлин">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Берлин">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7.xml><?xml version="1.0" encoding="utf-8"?>
<a:theme xmlns:a="http://schemas.openxmlformats.org/drawingml/2006/main" name="Crop">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екстура гранж">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8.xml><?xml version="1.0" encoding="utf-8"?>
<a:theme xmlns:a="http://schemas.openxmlformats.org/drawingml/2006/main" name="Небесная">
  <a:themeElements>
    <a:clrScheme name="Небесная">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Небес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Небесная">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61DDDE80-2DFA-4F2A-B66F-72059846BDAA}"/>
    </a:ext>
  </a:extLst>
</a:theme>
</file>

<file path=docProps/app.xml><?xml version="1.0" encoding="utf-8"?>
<Properties xmlns="http://schemas.openxmlformats.org/officeDocument/2006/extended-properties" xmlns:vt="http://schemas.openxmlformats.org/officeDocument/2006/docPropsVTypes">
  <Template/>
  <TotalTime>50</TotalTime>
  <Words>473</Words>
  <Application>Microsoft Office PowerPoint</Application>
  <PresentationFormat>Широкоэкранный</PresentationFormat>
  <Paragraphs>30</Paragraphs>
  <Slides>8</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8</vt:i4>
      </vt:variant>
      <vt:variant>
        <vt:lpstr>Заголовки слайдов</vt:lpstr>
      </vt:variant>
      <vt:variant>
        <vt:i4>8</vt:i4>
      </vt:variant>
    </vt:vector>
  </HeadingPairs>
  <TitlesOfParts>
    <vt:vector size="25" baseType="lpstr">
      <vt:lpstr>Arial</vt:lpstr>
      <vt:lpstr>Calibri</vt:lpstr>
      <vt:lpstr>Calibri Light</vt:lpstr>
      <vt:lpstr>Century Gothic</vt:lpstr>
      <vt:lpstr>Corbel</vt:lpstr>
      <vt:lpstr>Franklin Gothic Book</vt:lpstr>
      <vt:lpstr>Impact</vt:lpstr>
      <vt:lpstr>Trebuchet MS</vt:lpstr>
      <vt:lpstr>Wingdings 2</vt:lpstr>
      <vt:lpstr>Тема Office</vt:lpstr>
      <vt:lpstr>Глубина</vt:lpstr>
      <vt:lpstr>La mente</vt:lpstr>
      <vt:lpstr>Главное мероприятие</vt:lpstr>
      <vt:lpstr>Цитаты</vt:lpstr>
      <vt:lpstr>Берлин</vt:lpstr>
      <vt:lpstr>Crop</vt:lpstr>
      <vt:lpstr>Небесная</vt:lpstr>
      <vt:lpstr>Николай Иванович Новиков </vt:lpstr>
      <vt:lpstr>Просветитель, писатель-публицист, основоположник сатирической и детской журналистики, книгоиздатель, меценат</vt:lpstr>
      <vt:lpstr>«Воспитание должно быть заботой общества, а не государства»</vt:lpstr>
      <vt:lpstr>ЦЕЛЬ И СОДЕРЖАНИЕ ВОСПИТАНИЯ</vt:lpstr>
      <vt:lpstr>«В основе воспитания должно лежать умственное развитие человека»</vt:lpstr>
      <vt:lpstr>ЕДИНСТВО ПРОЦЕССОВ ОБУЧЕНИЯ И ВОСПИТАНИЯ</vt:lpstr>
      <vt:lpstr>УЧИЛИЩА, ОСНОВАННЫЕ НОВИКОВЫМ В ПЕТЕРБУРГЕ</vt:lpstr>
      <vt:lpstr>ЖУРНАЛЫ, ИЗДАВАВШИЕСЯ НОВИКОВЫМ</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Николай Иванович Новиков</dc:title>
  <dc:creator>Дмитрий Чернецов</dc:creator>
  <cp:lastModifiedBy>Дмитрий Чернецов</cp:lastModifiedBy>
  <cp:revision>6</cp:revision>
  <dcterms:created xsi:type="dcterms:W3CDTF">2017-09-21T14:09:18Z</dcterms:created>
  <dcterms:modified xsi:type="dcterms:W3CDTF">2017-09-21T15:16:18Z</dcterms:modified>
</cp:coreProperties>
</file>