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63" r:id="rId3"/>
    <p:sldId id="260" r:id="rId4"/>
    <p:sldId id="256" r:id="rId5"/>
    <p:sldId id="257" r:id="rId6"/>
    <p:sldId id="259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7093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2865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7013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56528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1020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104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4145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6822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7413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210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3324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661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640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136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001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31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8177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11D9C-45D2-481D-ADD1-E5C5A1B2C5CB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BFA8F-F0AB-4F3C-8523-250606E93A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13835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1665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ПОЖАРНАЯ БЕЗАПАСНОСТЬ В ДОУ</a:t>
            </a:r>
            <a:endParaRPr lang="ru-RU" sz="5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1305" y="6499274"/>
            <a:ext cx="5472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Выполнила Удодова Н.А.Павловский </a:t>
            </a:r>
            <a:r>
              <a:rPr lang="ru-RU" dirty="0" err="1" smtClean="0">
                <a:solidFill>
                  <a:schemeClr val="bg1"/>
                </a:solidFill>
              </a:rPr>
              <a:t>д</a:t>
            </a:r>
            <a:r>
              <a:rPr lang="ru-RU" dirty="0" smtClean="0">
                <a:solidFill>
                  <a:schemeClr val="bg1"/>
                </a:solidFill>
              </a:rPr>
              <a:t>/с №8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022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6556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703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1892" y="0"/>
            <a:ext cx="10925298" cy="675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95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56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5343896" cy="55220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1429" y="1448790"/>
            <a:ext cx="5660571" cy="540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7067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8349" y="546265"/>
            <a:ext cx="34557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</a:rPr>
              <a:t>Ростом невелички - </a:t>
            </a: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>
                <a:solidFill>
                  <a:schemeClr val="bg1"/>
                </a:solidFill>
              </a:rPr>
              <a:t>Маленькие спички.</a:t>
            </a: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>
                <a:solidFill>
                  <a:schemeClr val="bg1"/>
                </a:solidFill>
              </a:rPr>
              <a:t>Только трогать спички, </a:t>
            </a: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>
                <a:solidFill>
                  <a:schemeClr val="bg1"/>
                </a:solidFill>
              </a:rPr>
              <a:t>Не имей привычки!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915" y="336191"/>
            <a:ext cx="7867403" cy="605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002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1866494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46</TotalTime>
  <Words>13</Words>
  <Application>Microsoft Office PowerPoint</Application>
  <PresentationFormat>Произвольный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Берлин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Ерохина Александра Александровна</dc:creator>
  <cp:lastModifiedBy>Mehanik</cp:lastModifiedBy>
  <cp:revision>10</cp:revision>
  <dcterms:created xsi:type="dcterms:W3CDTF">2017-09-21T06:24:41Z</dcterms:created>
  <dcterms:modified xsi:type="dcterms:W3CDTF">2017-09-21T08:38:39Z</dcterms:modified>
</cp:coreProperties>
</file>