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5" r:id="rId3"/>
    <p:sldId id="302" r:id="rId4"/>
    <p:sldId id="303" r:id="rId5"/>
    <p:sldId id="309" r:id="rId6"/>
    <p:sldId id="297" r:id="rId7"/>
    <p:sldId id="310" r:id="rId8"/>
    <p:sldId id="298" r:id="rId9"/>
    <p:sldId id="307" r:id="rId10"/>
    <p:sldId id="308" r:id="rId11"/>
    <p:sldId id="29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uchportal.ru/_ld/534/75626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260649"/>
            <a:ext cx="770485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endParaRPr lang="ru-RU" sz="4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endParaRPr lang="ru-RU" sz="4000" b="1" i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Constantia" pitchFamily="18" charset="0"/>
              </a:rPr>
              <a:t>Формы работы с родителями в условиях ДОУ</a:t>
            </a:r>
          </a:p>
          <a:p>
            <a:pPr algn="r"/>
            <a:endParaRPr lang="ru-RU" sz="14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r"/>
            <a:endParaRPr lang="ru-RU" sz="14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r"/>
            <a:endParaRPr lang="ru-RU" sz="14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r"/>
            <a:endParaRPr lang="ru-RU" sz="14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r"/>
            <a:endParaRPr lang="ru-RU" sz="2000" b="1" dirty="0" smtClean="0"/>
          </a:p>
          <a:p>
            <a:pPr algn="r"/>
            <a:r>
              <a:rPr lang="ru-RU" b="1" dirty="0" smtClean="0">
                <a:latin typeface="Constantia" pitchFamily="18" charset="0"/>
              </a:rPr>
              <a:t>Подготовили:</a:t>
            </a:r>
            <a:r>
              <a:rPr lang="ru-RU" dirty="0" smtClean="0">
                <a:latin typeface="Constantia" pitchFamily="18" charset="0"/>
              </a:rPr>
              <a:t> воспитатели первой </a:t>
            </a:r>
          </a:p>
          <a:p>
            <a:pPr algn="r"/>
            <a:r>
              <a:rPr lang="ru-RU" dirty="0" smtClean="0">
                <a:latin typeface="Constantia" pitchFamily="18" charset="0"/>
              </a:rPr>
              <a:t>квалификационной категории</a:t>
            </a:r>
          </a:p>
          <a:p>
            <a:pPr algn="r"/>
            <a:r>
              <a:rPr lang="ru-RU" dirty="0" smtClean="0">
                <a:latin typeface="Constantia" pitchFamily="18" charset="0"/>
              </a:rPr>
              <a:t>    Кононенко И.Л.</a:t>
            </a:r>
          </a:p>
          <a:p>
            <a:pPr algn="r"/>
            <a:r>
              <a:rPr lang="ru-RU" dirty="0" smtClean="0">
                <a:latin typeface="Constantia" pitchFamily="18" charset="0"/>
              </a:rPr>
              <a:t>Ситникова Т.Н.</a:t>
            </a:r>
          </a:p>
          <a:p>
            <a:pPr algn="ctr"/>
            <a:r>
              <a:rPr lang="ru-RU" dirty="0" smtClean="0">
                <a:latin typeface="Constantia" pitchFamily="18" charset="0"/>
              </a:rPr>
              <a:t>г. Мегион, 2015 г.</a:t>
            </a:r>
          </a:p>
          <a:p>
            <a:r>
              <a:rPr lang="ru-RU" b="1" dirty="0" smtClean="0">
                <a:latin typeface="Constantia" pitchFamily="18" charset="0"/>
              </a:rPr>
              <a:t> </a:t>
            </a:r>
          </a:p>
          <a:p>
            <a:pPr algn="ctr"/>
            <a:endParaRPr lang="ru-RU" sz="4800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95536" y="604308"/>
            <a:ext cx="85689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етский сад №8 «Белоснежка»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3.proshkolu.ru/content/media/pic/std/3000000/2771000/2770972-0c715e23013d8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352839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7" t="4865" r="1427" b="3594"/>
          <a:stretch/>
        </p:blipFill>
        <p:spPr>
          <a:xfrm>
            <a:off x="2483768" y="3501008"/>
            <a:ext cx="3816423" cy="2737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81424"/>
            <a:ext cx="36801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010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uchportal.ru/_ld/534/75626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2420888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Constantia" pitchFamily="18" charset="0"/>
              </a:rPr>
              <a:t>СПАСИБО </a:t>
            </a:r>
          </a:p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Constantia" pitchFamily="18" charset="0"/>
              </a:rPr>
              <a:t>ЗА ВНИМАНИЕ</a:t>
            </a:r>
            <a:endParaRPr lang="ru-RU" sz="4000" dirty="0">
              <a:solidFill>
                <a:srgbClr val="0070C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img3.proshkolu.ru/content/media/pic/std/3000000/2771000/2770972-0c715e23013d8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980728"/>
            <a:ext cx="63184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70C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400" b="1" i="1" dirty="0" smtClean="0">
                <a:solidFill>
                  <a:srgbClr val="0070C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От того, как прошло детство, кто</a:t>
            </a:r>
            <a:endParaRPr lang="ru-RU" sz="2400" b="1" dirty="0" smtClean="0">
              <a:solidFill>
                <a:srgbClr val="0070C0"/>
              </a:solidFill>
              <a:latin typeface="Constantia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70C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 вёл ребёнка за руку в детские годы, что</a:t>
            </a:r>
            <a:r>
              <a:rPr lang="ru-RU" sz="2400" b="1" dirty="0" smtClean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вошло в его разум и сердце из окружающего  мира  – от этого в решающей степени зависит, каким человеком станет сегодняшний малыш».</a:t>
            </a:r>
            <a:endParaRPr lang="ru-RU" sz="2400" b="1" dirty="0" smtClean="0">
              <a:solidFill>
                <a:srgbClr val="0070C0"/>
              </a:solidFill>
              <a:latin typeface="Constantia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                           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 /В.А. Сухомлинский/</a:t>
            </a:r>
            <a:endParaRPr lang="ru-RU" sz="2400" b="1" dirty="0"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3.proshkolu.ru/content/media/pic/std/3000000/2771000/2770972-0c715e23013d8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76671"/>
            <a:ext cx="79928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0070C0"/>
                </a:solidFill>
                <a:latin typeface="Constantia" pitchFamily="18" charset="0"/>
              </a:rPr>
              <a:t>Формы работы с родителями: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onstantia" pitchFamily="18" charset="0"/>
              </a:rPr>
              <a:t>Беседы</a:t>
            </a:r>
            <a:endParaRPr lang="ru-RU" sz="2800" dirty="0">
              <a:latin typeface="Constant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Constantia" pitchFamily="18" charset="0"/>
              </a:rPr>
              <a:t>Консультации, памятки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err="1">
                <a:latin typeface="Constantia" pitchFamily="18" charset="0"/>
              </a:rPr>
              <a:t>Фотостенды</a:t>
            </a:r>
            <a:r>
              <a:rPr lang="ru-RU" sz="2800" dirty="0">
                <a:latin typeface="Constantia" pitchFamily="18" charset="0"/>
              </a:rPr>
              <a:t> «</a:t>
            </a:r>
            <a:r>
              <a:rPr lang="ru-RU" sz="2800" dirty="0" err="1">
                <a:latin typeface="Constantia" pitchFamily="18" charset="0"/>
              </a:rPr>
              <a:t>Здоровячок</a:t>
            </a:r>
            <a:r>
              <a:rPr lang="ru-RU" sz="2800" dirty="0">
                <a:latin typeface="Constantia" pitchFamily="18" charset="0"/>
              </a:rPr>
              <a:t>»; «Наши достижения»; «Эти игрушки – мне интересны»; «Я </a:t>
            </a:r>
            <a:r>
              <a:rPr lang="ru-RU" sz="2800" dirty="0" smtClean="0">
                <a:latin typeface="Constantia" pitchFamily="18" charset="0"/>
              </a:rPr>
              <a:t>- сам</a:t>
            </a:r>
            <a:r>
              <a:rPr lang="ru-RU" sz="2800" dirty="0">
                <a:latin typeface="Constantia" pitchFamily="18" charset="0"/>
              </a:rPr>
              <a:t>».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onstantia" pitchFamily="18" charset="0"/>
              </a:rPr>
              <a:t>Анкетирование</a:t>
            </a:r>
            <a:endParaRPr lang="ru-RU" sz="2800" dirty="0">
              <a:latin typeface="Constant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Constantia" pitchFamily="18" charset="0"/>
              </a:rPr>
              <a:t>Родительские собрания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Constantia" pitchFamily="18" charset="0"/>
              </a:rPr>
              <a:t>Мастер-класс родителей «Сказка «</a:t>
            </a:r>
            <a:r>
              <a:rPr lang="ru-RU" sz="2800" dirty="0" smtClean="0">
                <a:latin typeface="Constantia" pitchFamily="18" charset="0"/>
              </a:rPr>
              <a:t>Колобок»; «Пальчиковая гимнастика </a:t>
            </a:r>
            <a:endParaRPr lang="ru-RU" sz="2800" dirty="0">
              <a:latin typeface="Constant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Constantia" pitchFamily="18" charset="0"/>
              </a:rPr>
              <a:t>Выставки: «Кукольный театр своими руками»; «Развивающие игры»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latin typeface="Constantia" pitchFamily="18" charset="0"/>
              </a:rPr>
              <a:t>Досуги, </a:t>
            </a:r>
            <a:r>
              <a:rPr lang="ru-RU" sz="2800" dirty="0" smtClean="0">
                <a:latin typeface="Constantia" pitchFamily="18" charset="0"/>
              </a:rPr>
              <a:t>развлечения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Constantia" pitchFamily="18" charset="0"/>
              </a:rPr>
              <a:t>Проектная деятельность</a:t>
            </a:r>
            <a:endParaRPr lang="ru-RU" sz="28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5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3.proshkolu.ru/content/media/pic/std/3000000/2771000/2770972-0c715e23013d8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629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404665"/>
            <a:ext cx="480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u="sng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148" y="404665"/>
            <a:ext cx="2211934" cy="2448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392" y="3923650"/>
            <a:ext cx="2808312" cy="256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836" y="3045039"/>
            <a:ext cx="2718556" cy="2507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01" y="2088156"/>
            <a:ext cx="2692576" cy="2407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23528" y="404665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latin typeface="Constantia" pitchFamily="18" charset="0"/>
              </a:rPr>
              <a:t>Консультации, </a:t>
            </a:r>
            <a:r>
              <a:rPr lang="ru-RU" sz="3200" b="1" i="1" dirty="0" smtClean="0">
                <a:solidFill>
                  <a:srgbClr val="0070C0"/>
                </a:solidFill>
                <a:latin typeface="Constantia" pitchFamily="18" charset="0"/>
              </a:rPr>
              <a:t>памятки,</a:t>
            </a:r>
            <a:endParaRPr lang="ru-RU" sz="3200" b="1" i="1" dirty="0">
              <a:solidFill>
                <a:srgbClr val="0070C0"/>
              </a:solidFill>
              <a:latin typeface="Constantia" pitchFamily="18" charset="0"/>
            </a:endParaRPr>
          </a:p>
          <a:p>
            <a:pPr algn="ctr"/>
            <a:r>
              <a:rPr lang="ru-RU" sz="3200" b="1" i="1" dirty="0" err="1" smtClean="0">
                <a:solidFill>
                  <a:srgbClr val="0070C0"/>
                </a:solidFill>
                <a:latin typeface="Constantia" pitchFamily="18" charset="0"/>
              </a:rPr>
              <a:t>фотостенды</a:t>
            </a:r>
            <a:r>
              <a:rPr lang="ru-RU" sz="3200" b="1" i="1" dirty="0" smtClean="0">
                <a:solidFill>
                  <a:srgbClr val="0070C0"/>
                </a:solidFill>
                <a:latin typeface="Constantia" pitchFamily="18" charset="0"/>
              </a:rPr>
              <a:t> 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86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3.proshkolu.ru/content/media/pic/std/3000000/2771000/2770972-0c715e23013d8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629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G:\DCIM\100CASIO\CIMG28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50360"/>
            <a:ext cx="3672408" cy="28711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971" y="3628092"/>
            <a:ext cx="3672408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 flipH="1">
            <a:off x="5292079" y="908720"/>
            <a:ext cx="30963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0070C0"/>
                </a:solidFill>
                <a:latin typeface="Constantia" pitchFamily="18" charset="0"/>
              </a:rPr>
              <a:t>Родительские собрания</a:t>
            </a:r>
            <a:endParaRPr lang="ru-RU" sz="3200" b="1" i="1" u="sng" dirty="0">
              <a:solidFill>
                <a:srgbClr val="0070C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70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3.proshkolu.ru/content/media/pic/std/3000000/2771000/2770972-0c715e23013d8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0800000" flipV="1">
            <a:off x="5004048" y="1944416"/>
            <a:ext cx="3600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Constantia" pitchFamily="18" charset="0"/>
              </a:rPr>
              <a:t>«Мастер-класс «Пальчиковая гимнастика» </a:t>
            </a:r>
            <a:endParaRPr lang="ru-RU" sz="28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3600400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G:\DCIM\100CASIO\CIMG28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429000"/>
            <a:ext cx="3528392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1560" y="332657"/>
            <a:ext cx="4248472" cy="144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Constantia" pitchFamily="18" charset="0"/>
              </a:rPr>
              <a:t>«Мастер-класс родителей «Сказка «Колобок» </a:t>
            </a:r>
            <a:endParaRPr lang="ru-RU" sz="28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3.proshkolu.ru/content/media/pic/std/3000000/2771000/2770972-0c715e23013d8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cdn01.ru/files/users/images/bb/94/bb94a1c4487e1edb8c16ce4f91ccbb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47168"/>
            <a:ext cx="3617894" cy="2469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http://www.maam.ru/upload/blogs/3f4153746bb6d80b98ee20f3f912b97e.jp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1004" y="3789040"/>
            <a:ext cx="3384376" cy="2317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3608" y="620689"/>
            <a:ext cx="73257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70C0"/>
                </a:solidFill>
                <a:latin typeface="Constantia" pitchFamily="18" charset="0"/>
              </a:rPr>
              <a:t>Выставка кукольного театра «Театр  своими руками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3394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3.proshkolu.ru/content/media/pic/std/3000000/2771000/2770972-0c715e23013d8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36"/>
          <a:stretch/>
        </p:blipFill>
        <p:spPr>
          <a:xfrm>
            <a:off x="479666" y="3068960"/>
            <a:ext cx="2667127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680" y="1979602"/>
            <a:ext cx="2637018" cy="2898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15616" y="764704"/>
            <a:ext cx="6971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Constantia" pitchFamily="18" charset="0"/>
              </a:rPr>
              <a:t>Результат продуктивной деятельности родителей в творческих мастерских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586" y="1484784"/>
            <a:ext cx="2376264" cy="2732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3.proshkolu.ru/content/media/pic/std/3000000/2771000/2770972-0c715e23013d8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DSC0114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692696"/>
            <a:ext cx="3744416" cy="3024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01008"/>
            <a:ext cx="3672407" cy="2880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38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145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пк</cp:lastModifiedBy>
  <cp:revision>43</cp:revision>
  <dcterms:created xsi:type="dcterms:W3CDTF">2015-11-21T11:51:28Z</dcterms:created>
  <dcterms:modified xsi:type="dcterms:W3CDTF">2015-11-24T14:50:57Z</dcterms:modified>
</cp:coreProperties>
</file>