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0416-053D-4E1C-B2DB-5BC98D4A76EA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0A9DC-0822-46B4-A91B-D13A9D499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320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0416-053D-4E1C-B2DB-5BC98D4A76EA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0A9DC-0822-46B4-A91B-D13A9D499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271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0416-053D-4E1C-B2DB-5BC98D4A76EA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0A9DC-0822-46B4-A91B-D13A9D499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341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0416-053D-4E1C-B2DB-5BC98D4A76EA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0A9DC-0822-46B4-A91B-D13A9D499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188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0416-053D-4E1C-B2DB-5BC98D4A76EA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0A9DC-0822-46B4-A91B-D13A9D499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787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0416-053D-4E1C-B2DB-5BC98D4A76EA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0A9DC-0822-46B4-A91B-D13A9D499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690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0416-053D-4E1C-B2DB-5BC98D4A76EA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0A9DC-0822-46B4-A91B-D13A9D499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9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0416-053D-4E1C-B2DB-5BC98D4A76EA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0A9DC-0822-46B4-A91B-D13A9D499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509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0416-053D-4E1C-B2DB-5BC98D4A76EA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0A9DC-0822-46B4-A91B-D13A9D499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043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0416-053D-4E1C-B2DB-5BC98D4A76EA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0A9DC-0822-46B4-A91B-D13A9D499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0416-053D-4E1C-B2DB-5BC98D4A76EA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0A9DC-0822-46B4-A91B-D13A9D499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713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A0416-053D-4E1C-B2DB-5BC98D4A76EA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0A9DC-0822-46B4-A91B-D13A9D499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448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-34716" y="0"/>
            <a:ext cx="9144000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/>
          <p:cNvSpPr/>
          <p:nvPr/>
        </p:nvSpPr>
        <p:spPr>
          <a:xfrm>
            <a:off x="5508104" y="823457"/>
            <a:ext cx="1689593" cy="1656184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 </a:t>
            </a:r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1403648" y="2636912"/>
            <a:ext cx="5794049" cy="3119215"/>
          </a:xfrm>
          <a:custGeom>
            <a:avLst/>
            <a:gdLst>
              <a:gd name="connsiteX0" fmla="*/ 0 w 5794049"/>
              <a:gd name="connsiteY0" fmla="*/ 546931 h 3119215"/>
              <a:gd name="connsiteX1" fmla="*/ 0 w 5794049"/>
              <a:gd name="connsiteY1" fmla="*/ 3119215 h 3119215"/>
              <a:gd name="connsiteX2" fmla="*/ 5794049 w 5794049"/>
              <a:gd name="connsiteY2" fmla="*/ 3085032 h 3119215"/>
              <a:gd name="connsiteX3" fmla="*/ 5759865 w 5794049"/>
              <a:gd name="connsiteY3" fmla="*/ 700755 h 3119215"/>
              <a:gd name="connsiteX4" fmla="*/ 5554766 w 5794049"/>
              <a:gd name="connsiteY4" fmla="*/ 1025495 h 3119215"/>
              <a:gd name="connsiteX5" fmla="*/ 5597495 w 5794049"/>
              <a:gd name="connsiteY5" fmla="*/ 2879933 h 3119215"/>
              <a:gd name="connsiteX6" fmla="*/ 5418034 w 5794049"/>
              <a:gd name="connsiteY6" fmla="*/ 2879933 h 3119215"/>
              <a:gd name="connsiteX7" fmla="*/ 5409488 w 5794049"/>
              <a:gd name="connsiteY7" fmla="*/ 1341690 h 3119215"/>
              <a:gd name="connsiteX8" fmla="*/ 4948015 w 5794049"/>
              <a:gd name="connsiteY8" fmla="*/ 854579 h 3119215"/>
              <a:gd name="connsiteX9" fmla="*/ 4178893 w 5794049"/>
              <a:gd name="connsiteY9" fmla="*/ 871671 h 3119215"/>
              <a:gd name="connsiteX10" fmla="*/ 3854153 w 5794049"/>
              <a:gd name="connsiteY10" fmla="*/ 1290415 h 3119215"/>
              <a:gd name="connsiteX11" fmla="*/ 3922520 w 5794049"/>
              <a:gd name="connsiteY11" fmla="*/ 2811566 h 3119215"/>
              <a:gd name="connsiteX12" fmla="*/ 3725966 w 5794049"/>
              <a:gd name="connsiteY12" fmla="*/ 2811566 h 3119215"/>
              <a:gd name="connsiteX13" fmla="*/ 3700329 w 5794049"/>
              <a:gd name="connsiteY13" fmla="*/ 1085316 h 3119215"/>
              <a:gd name="connsiteX14" fmla="*/ 2905570 w 5794049"/>
              <a:gd name="connsiteY14" fmla="*/ 0 h 3119215"/>
              <a:gd name="connsiteX15" fmla="*/ 2102265 w 5794049"/>
              <a:gd name="connsiteY15" fmla="*/ 991312 h 3119215"/>
              <a:gd name="connsiteX16" fmla="*/ 2119357 w 5794049"/>
              <a:gd name="connsiteY16" fmla="*/ 2726108 h 3119215"/>
              <a:gd name="connsiteX17" fmla="*/ 1914258 w 5794049"/>
              <a:gd name="connsiteY17" fmla="*/ 2717563 h 3119215"/>
              <a:gd name="connsiteX18" fmla="*/ 1914258 w 5794049"/>
              <a:gd name="connsiteY18" fmla="*/ 1256232 h 3119215"/>
              <a:gd name="connsiteX19" fmla="*/ 1512606 w 5794049"/>
              <a:gd name="connsiteY19" fmla="*/ 717847 h 3119215"/>
              <a:gd name="connsiteX20" fmla="*/ 683664 w 5794049"/>
              <a:gd name="connsiteY20" fmla="*/ 726393 h 3119215"/>
              <a:gd name="connsiteX21" fmla="*/ 264920 w 5794049"/>
              <a:gd name="connsiteY21" fmla="*/ 1213503 h 3119215"/>
              <a:gd name="connsiteX22" fmla="*/ 239282 w 5794049"/>
              <a:gd name="connsiteY22" fmla="*/ 2922662 h 3119215"/>
              <a:gd name="connsiteX23" fmla="*/ 145278 w 5794049"/>
              <a:gd name="connsiteY23" fmla="*/ 2931208 h 3119215"/>
              <a:gd name="connsiteX24" fmla="*/ 153824 w 5794049"/>
              <a:gd name="connsiteY24" fmla="*/ 880217 h 3119215"/>
              <a:gd name="connsiteX25" fmla="*/ 0 w 5794049"/>
              <a:gd name="connsiteY25" fmla="*/ 546931 h 3119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794049" h="3119215">
                <a:moveTo>
                  <a:pt x="0" y="546931"/>
                </a:moveTo>
                <a:lnTo>
                  <a:pt x="0" y="3119215"/>
                </a:lnTo>
                <a:lnTo>
                  <a:pt x="5794049" y="3085032"/>
                </a:lnTo>
                <a:lnTo>
                  <a:pt x="5759865" y="700755"/>
                </a:lnTo>
                <a:lnTo>
                  <a:pt x="5554766" y="1025495"/>
                </a:lnTo>
                <a:lnTo>
                  <a:pt x="5597495" y="2879933"/>
                </a:lnTo>
                <a:lnTo>
                  <a:pt x="5418034" y="2879933"/>
                </a:lnTo>
                <a:cubicBezTo>
                  <a:pt x="5415185" y="2367185"/>
                  <a:pt x="5412337" y="1854438"/>
                  <a:pt x="5409488" y="1341690"/>
                </a:cubicBezTo>
                <a:lnTo>
                  <a:pt x="4948015" y="854579"/>
                </a:lnTo>
                <a:lnTo>
                  <a:pt x="4178893" y="871671"/>
                </a:lnTo>
                <a:lnTo>
                  <a:pt x="3854153" y="1290415"/>
                </a:lnTo>
                <a:lnTo>
                  <a:pt x="3922520" y="2811566"/>
                </a:lnTo>
                <a:lnTo>
                  <a:pt x="3725966" y="2811566"/>
                </a:lnTo>
                <a:lnTo>
                  <a:pt x="3700329" y="1085316"/>
                </a:lnTo>
                <a:lnTo>
                  <a:pt x="2905570" y="0"/>
                </a:lnTo>
                <a:lnTo>
                  <a:pt x="2102265" y="991312"/>
                </a:lnTo>
                <a:lnTo>
                  <a:pt x="2119357" y="2726108"/>
                </a:lnTo>
                <a:lnTo>
                  <a:pt x="1914258" y="2717563"/>
                </a:lnTo>
                <a:lnTo>
                  <a:pt x="1914258" y="1256232"/>
                </a:lnTo>
                <a:lnTo>
                  <a:pt x="1512606" y="717847"/>
                </a:lnTo>
                <a:lnTo>
                  <a:pt x="683664" y="726393"/>
                </a:lnTo>
                <a:lnTo>
                  <a:pt x="264920" y="1213503"/>
                </a:lnTo>
                <a:lnTo>
                  <a:pt x="239282" y="2922662"/>
                </a:lnTo>
                <a:lnTo>
                  <a:pt x="145278" y="2931208"/>
                </a:lnTo>
                <a:cubicBezTo>
                  <a:pt x="148127" y="2247544"/>
                  <a:pt x="150975" y="1563881"/>
                  <a:pt x="153824" y="880217"/>
                </a:cubicBezTo>
                <a:lnTo>
                  <a:pt x="0" y="546931"/>
                </a:lnTo>
                <a:close/>
              </a:path>
            </a:pathLst>
          </a:custGeom>
          <a:gradFill>
            <a:gsLst>
              <a:gs pos="41274">
                <a:schemeClr val="accent6">
                  <a:lumMod val="50000"/>
                </a:schemeClr>
              </a:gs>
              <a:gs pos="0">
                <a:schemeClr val="accent6">
                  <a:lumMod val="50000"/>
                </a:schemeClr>
              </a:gs>
              <a:gs pos="49167">
                <a:srgbClr val="984807"/>
              </a:gs>
              <a:gs pos="57000">
                <a:schemeClr val="accent6">
                  <a:lumMod val="50000"/>
                </a:schemeClr>
              </a:gs>
              <a:gs pos="78000">
                <a:schemeClr val="accent6">
                  <a:lumMod val="50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1421323" y="2643675"/>
            <a:ext cx="5794049" cy="3119215"/>
          </a:xfrm>
          <a:custGeom>
            <a:avLst/>
            <a:gdLst>
              <a:gd name="connsiteX0" fmla="*/ 0 w 5794049"/>
              <a:gd name="connsiteY0" fmla="*/ 546931 h 3119215"/>
              <a:gd name="connsiteX1" fmla="*/ 0 w 5794049"/>
              <a:gd name="connsiteY1" fmla="*/ 3119215 h 3119215"/>
              <a:gd name="connsiteX2" fmla="*/ 5794049 w 5794049"/>
              <a:gd name="connsiteY2" fmla="*/ 3085032 h 3119215"/>
              <a:gd name="connsiteX3" fmla="*/ 5759865 w 5794049"/>
              <a:gd name="connsiteY3" fmla="*/ 700755 h 3119215"/>
              <a:gd name="connsiteX4" fmla="*/ 5554766 w 5794049"/>
              <a:gd name="connsiteY4" fmla="*/ 1025495 h 3119215"/>
              <a:gd name="connsiteX5" fmla="*/ 5597495 w 5794049"/>
              <a:gd name="connsiteY5" fmla="*/ 2879933 h 3119215"/>
              <a:gd name="connsiteX6" fmla="*/ 5418034 w 5794049"/>
              <a:gd name="connsiteY6" fmla="*/ 2879933 h 3119215"/>
              <a:gd name="connsiteX7" fmla="*/ 5409488 w 5794049"/>
              <a:gd name="connsiteY7" fmla="*/ 1341690 h 3119215"/>
              <a:gd name="connsiteX8" fmla="*/ 4948015 w 5794049"/>
              <a:gd name="connsiteY8" fmla="*/ 854579 h 3119215"/>
              <a:gd name="connsiteX9" fmla="*/ 4178893 w 5794049"/>
              <a:gd name="connsiteY9" fmla="*/ 871671 h 3119215"/>
              <a:gd name="connsiteX10" fmla="*/ 3854153 w 5794049"/>
              <a:gd name="connsiteY10" fmla="*/ 1290415 h 3119215"/>
              <a:gd name="connsiteX11" fmla="*/ 3922520 w 5794049"/>
              <a:gd name="connsiteY11" fmla="*/ 2811566 h 3119215"/>
              <a:gd name="connsiteX12" fmla="*/ 3725966 w 5794049"/>
              <a:gd name="connsiteY12" fmla="*/ 2811566 h 3119215"/>
              <a:gd name="connsiteX13" fmla="*/ 3700329 w 5794049"/>
              <a:gd name="connsiteY13" fmla="*/ 1085316 h 3119215"/>
              <a:gd name="connsiteX14" fmla="*/ 2905570 w 5794049"/>
              <a:gd name="connsiteY14" fmla="*/ 0 h 3119215"/>
              <a:gd name="connsiteX15" fmla="*/ 2102265 w 5794049"/>
              <a:gd name="connsiteY15" fmla="*/ 991312 h 3119215"/>
              <a:gd name="connsiteX16" fmla="*/ 2119357 w 5794049"/>
              <a:gd name="connsiteY16" fmla="*/ 2726108 h 3119215"/>
              <a:gd name="connsiteX17" fmla="*/ 1914258 w 5794049"/>
              <a:gd name="connsiteY17" fmla="*/ 2717563 h 3119215"/>
              <a:gd name="connsiteX18" fmla="*/ 1914258 w 5794049"/>
              <a:gd name="connsiteY18" fmla="*/ 1256232 h 3119215"/>
              <a:gd name="connsiteX19" fmla="*/ 1512606 w 5794049"/>
              <a:gd name="connsiteY19" fmla="*/ 717847 h 3119215"/>
              <a:gd name="connsiteX20" fmla="*/ 683664 w 5794049"/>
              <a:gd name="connsiteY20" fmla="*/ 726393 h 3119215"/>
              <a:gd name="connsiteX21" fmla="*/ 264920 w 5794049"/>
              <a:gd name="connsiteY21" fmla="*/ 1213503 h 3119215"/>
              <a:gd name="connsiteX22" fmla="*/ 239282 w 5794049"/>
              <a:gd name="connsiteY22" fmla="*/ 2922662 h 3119215"/>
              <a:gd name="connsiteX23" fmla="*/ 145278 w 5794049"/>
              <a:gd name="connsiteY23" fmla="*/ 2931208 h 3119215"/>
              <a:gd name="connsiteX24" fmla="*/ 153824 w 5794049"/>
              <a:gd name="connsiteY24" fmla="*/ 880217 h 3119215"/>
              <a:gd name="connsiteX25" fmla="*/ 0 w 5794049"/>
              <a:gd name="connsiteY25" fmla="*/ 546931 h 3119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794049" h="3119215">
                <a:moveTo>
                  <a:pt x="0" y="546931"/>
                </a:moveTo>
                <a:lnTo>
                  <a:pt x="0" y="3119215"/>
                </a:lnTo>
                <a:lnTo>
                  <a:pt x="5794049" y="3085032"/>
                </a:lnTo>
                <a:lnTo>
                  <a:pt x="5759865" y="700755"/>
                </a:lnTo>
                <a:lnTo>
                  <a:pt x="5554766" y="1025495"/>
                </a:lnTo>
                <a:lnTo>
                  <a:pt x="5597495" y="2879933"/>
                </a:lnTo>
                <a:lnTo>
                  <a:pt x="5418034" y="2879933"/>
                </a:lnTo>
                <a:cubicBezTo>
                  <a:pt x="5415185" y="2367185"/>
                  <a:pt x="5412337" y="1854438"/>
                  <a:pt x="5409488" y="1341690"/>
                </a:cubicBezTo>
                <a:lnTo>
                  <a:pt x="4948015" y="854579"/>
                </a:lnTo>
                <a:lnTo>
                  <a:pt x="4178893" y="871671"/>
                </a:lnTo>
                <a:lnTo>
                  <a:pt x="3854153" y="1290415"/>
                </a:lnTo>
                <a:lnTo>
                  <a:pt x="3922520" y="2811566"/>
                </a:lnTo>
                <a:lnTo>
                  <a:pt x="3725966" y="2811566"/>
                </a:lnTo>
                <a:lnTo>
                  <a:pt x="3700329" y="1085316"/>
                </a:lnTo>
                <a:lnTo>
                  <a:pt x="2905570" y="0"/>
                </a:lnTo>
                <a:lnTo>
                  <a:pt x="2102265" y="991312"/>
                </a:lnTo>
                <a:lnTo>
                  <a:pt x="2119357" y="2726108"/>
                </a:lnTo>
                <a:lnTo>
                  <a:pt x="1914258" y="2717563"/>
                </a:lnTo>
                <a:lnTo>
                  <a:pt x="1914258" y="1256232"/>
                </a:lnTo>
                <a:lnTo>
                  <a:pt x="1512606" y="717847"/>
                </a:lnTo>
                <a:lnTo>
                  <a:pt x="683664" y="726393"/>
                </a:lnTo>
                <a:lnTo>
                  <a:pt x="264920" y="1213503"/>
                </a:lnTo>
                <a:lnTo>
                  <a:pt x="239282" y="2922662"/>
                </a:lnTo>
                <a:lnTo>
                  <a:pt x="145278" y="2931208"/>
                </a:lnTo>
                <a:cubicBezTo>
                  <a:pt x="148127" y="2247544"/>
                  <a:pt x="150975" y="1563881"/>
                  <a:pt x="153824" y="880217"/>
                </a:cubicBezTo>
                <a:lnTo>
                  <a:pt x="0" y="546931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1428752" y="2663874"/>
            <a:ext cx="5794049" cy="3119215"/>
          </a:xfrm>
          <a:custGeom>
            <a:avLst/>
            <a:gdLst>
              <a:gd name="connsiteX0" fmla="*/ 0 w 5794049"/>
              <a:gd name="connsiteY0" fmla="*/ 546931 h 3119215"/>
              <a:gd name="connsiteX1" fmla="*/ 0 w 5794049"/>
              <a:gd name="connsiteY1" fmla="*/ 3119215 h 3119215"/>
              <a:gd name="connsiteX2" fmla="*/ 5794049 w 5794049"/>
              <a:gd name="connsiteY2" fmla="*/ 3085032 h 3119215"/>
              <a:gd name="connsiteX3" fmla="*/ 5759865 w 5794049"/>
              <a:gd name="connsiteY3" fmla="*/ 700755 h 3119215"/>
              <a:gd name="connsiteX4" fmla="*/ 5554766 w 5794049"/>
              <a:gd name="connsiteY4" fmla="*/ 1025495 h 3119215"/>
              <a:gd name="connsiteX5" fmla="*/ 5597495 w 5794049"/>
              <a:gd name="connsiteY5" fmla="*/ 2879933 h 3119215"/>
              <a:gd name="connsiteX6" fmla="*/ 5418034 w 5794049"/>
              <a:gd name="connsiteY6" fmla="*/ 2879933 h 3119215"/>
              <a:gd name="connsiteX7" fmla="*/ 5409488 w 5794049"/>
              <a:gd name="connsiteY7" fmla="*/ 1341690 h 3119215"/>
              <a:gd name="connsiteX8" fmla="*/ 4948015 w 5794049"/>
              <a:gd name="connsiteY8" fmla="*/ 854579 h 3119215"/>
              <a:gd name="connsiteX9" fmla="*/ 4178893 w 5794049"/>
              <a:gd name="connsiteY9" fmla="*/ 871671 h 3119215"/>
              <a:gd name="connsiteX10" fmla="*/ 3854153 w 5794049"/>
              <a:gd name="connsiteY10" fmla="*/ 1290415 h 3119215"/>
              <a:gd name="connsiteX11" fmla="*/ 3922520 w 5794049"/>
              <a:gd name="connsiteY11" fmla="*/ 2811566 h 3119215"/>
              <a:gd name="connsiteX12" fmla="*/ 3725966 w 5794049"/>
              <a:gd name="connsiteY12" fmla="*/ 2811566 h 3119215"/>
              <a:gd name="connsiteX13" fmla="*/ 3700329 w 5794049"/>
              <a:gd name="connsiteY13" fmla="*/ 1085316 h 3119215"/>
              <a:gd name="connsiteX14" fmla="*/ 2905570 w 5794049"/>
              <a:gd name="connsiteY14" fmla="*/ 0 h 3119215"/>
              <a:gd name="connsiteX15" fmla="*/ 2102265 w 5794049"/>
              <a:gd name="connsiteY15" fmla="*/ 991312 h 3119215"/>
              <a:gd name="connsiteX16" fmla="*/ 2119357 w 5794049"/>
              <a:gd name="connsiteY16" fmla="*/ 2726108 h 3119215"/>
              <a:gd name="connsiteX17" fmla="*/ 1914258 w 5794049"/>
              <a:gd name="connsiteY17" fmla="*/ 2717563 h 3119215"/>
              <a:gd name="connsiteX18" fmla="*/ 1914258 w 5794049"/>
              <a:gd name="connsiteY18" fmla="*/ 1256232 h 3119215"/>
              <a:gd name="connsiteX19" fmla="*/ 1512606 w 5794049"/>
              <a:gd name="connsiteY19" fmla="*/ 717847 h 3119215"/>
              <a:gd name="connsiteX20" fmla="*/ 683664 w 5794049"/>
              <a:gd name="connsiteY20" fmla="*/ 726393 h 3119215"/>
              <a:gd name="connsiteX21" fmla="*/ 264920 w 5794049"/>
              <a:gd name="connsiteY21" fmla="*/ 1213503 h 3119215"/>
              <a:gd name="connsiteX22" fmla="*/ 239282 w 5794049"/>
              <a:gd name="connsiteY22" fmla="*/ 2922662 h 3119215"/>
              <a:gd name="connsiteX23" fmla="*/ 145278 w 5794049"/>
              <a:gd name="connsiteY23" fmla="*/ 2931208 h 3119215"/>
              <a:gd name="connsiteX24" fmla="*/ 153824 w 5794049"/>
              <a:gd name="connsiteY24" fmla="*/ 880217 h 3119215"/>
              <a:gd name="connsiteX25" fmla="*/ 0 w 5794049"/>
              <a:gd name="connsiteY25" fmla="*/ 546931 h 3119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794049" h="3119215">
                <a:moveTo>
                  <a:pt x="0" y="546931"/>
                </a:moveTo>
                <a:lnTo>
                  <a:pt x="0" y="3119215"/>
                </a:lnTo>
                <a:lnTo>
                  <a:pt x="5794049" y="3085032"/>
                </a:lnTo>
                <a:lnTo>
                  <a:pt x="5759865" y="700755"/>
                </a:lnTo>
                <a:lnTo>
                  <a:pt x="5554766" y="1025495"/>
                </a:lnTo>
                <a:lnTo>
                  <a:pt x="5597495" y="2879933"/>
                </a:lnTo>
                <a:lnTo>
                  <a:pt x="5418034" y="2879933"/>
                </a:lnTo>
                <a:cubicBezTo>
                  <a:pt x="5415185" y="2367185"/>
                  <a:pt x="5412337" y="1854438"/>
                  <a:pt x="5409488" y="1341690"/>
                </a:cubicBezTo>
                <a:lnTo>
                  <a:pt x="4948015" y="854579"/>
                </a:lnTo>
                <a:lnTo>
                  <a:pt x="4178893" y="871671"/>
                </a:lnTo>
                <a:lnTo>
                  <a:pt x="3854153" y="1290415"/>
                </a:lnTo>
                <a:lnTo>
                  <a:pt x="3922520" y="2811566"/>
                </a:lnTo>
                <a:lnTo>
                  <a:pt x="3725966" y="2811566"/>
                </a:lnTo>
                <a:lnTo>
                  <a:pt x="3700329" y="1085316"/>
                </a:lnTo>
                <a:lnTo>
                  <a:pt x="2905570" y="0"/>
                </a:lnTo>
                <a:lnTo>
                  <a:pt x="2102265" y="991312"/>
                </a:lnTo>
                <a:lnTo>
                  <a:pt x="2119357" y="2726108"/>
                </a:lnTo>
                <a:lnTo>
                  <a:pt x="1914258" y="2717563"/>
                </a:lnTo>
                <a:lnTo>
                  <a:pt x="1914258" y="1256232"/>
                </a:lnTo>
                <a:lnTo>
                  <a:pt x="1512606" y="717847"/>
                </a:lnTo>
                <a:lnTo>
                  <a:pt x="683664" y="726393"/>
                </a:lnTo>
                <a:lnTo>
                  <a:pt x="264920" y="1213503"/>
                </a:lnTo>
                <a:lnTo>
                  <a:pt x="239282" y="2922662"/>
                </a:lnTo>
                <a:lnTo>
                  <a:pt x="145278" y="2931208"/>
                </a:lnTo>
                <a:cubicBezTo>
                  <a:pt x="148127" y="2247544"/>
                  <a:pt x="150975" y="1563881"/>
                  <a:pt x="153824" y="880217"/>
                </a:cubicBezTo>
                <a:lnTo>
                  <a:pt x="0" y="546931"/>
                </a:lnTo>
                <a:close/>
              </a:path>
            </a:pathLst>
          </a:custGeom>
          <a:gradFill>
            <a:gsLst>
              <a:gs pos="41274">
                <a:schemeClr val="accent6">
                  <a:lumMod val="50000"/>
                </a:schemeClr>
              </a:gs>
              <a:gs pos="0">
                <a:schemeClr val="accent6">
                  <a:lumMod val="50000"/>
                </a:schemeClr>
              </a:gs>
              <a:gs pos="49167">
                <a:srgbClr val="984807"/>
              </a:gs>
              <a:gs pos="57000">
                <a:schemeClr val="accent6">
                  <a:lumMod val="50000"/>
                </a:schemeClr>
              </a:gs>
              <a:gs pos="78000">
                <a:schemeClr val="accent6">
                  <a:lumMod val="50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0800000">
            <a:off x="5868144" y="1003477"/>
            <a:ext cx="720080" cy="1296144"/>
          </a:xfrm>
          <a:prstGeom prst="mo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1434190" y="2633998"/>
            <a:ext cx="5794049" cy="3119215"/>
          </a:xfrm>
          <a:custGeom>
            <a:avLst/>
            <a:gdLst>
              <a:gd name="connsiteX0" fmla="*/ 0 w 5794049"/>
              <a:gd name="connsiteY0" fmla="*/ 546931 h 3119215"/>
              <a:gd name="connsiteX1" fmla="*/ 0 w 5794049"/>
              <a:gd name="connsiteY1" fmla="*/ 3119215 h 3119215"/>
              <a:gd name="connsiteX2" fmla="*/ 5794049 w 5794049"/>
              <a:gd name="connsiteY2" fmla="*/ 3085032 h 3119215"/>
              <a:gd name="connsiteX3" fmla="*/ 5759865 w 5794049"/>
              <a:gd name="connsiteY3" fmla="*/ 700755 h 3119215"/>
              <a:gd name="connsiteX4" fmla="*/ 5554766 w 5794049"/>
              <a:gd name="connsiteY4" fmla="*/ 1025495 h 3119215"/>
              <a:gd name="connsiteX5" fmla="*/ 5597495 w 5794049"/>
              <a:gd name="connsiteY5" fmla="*/ 2879933 h 3119215"/>
              <a:gd name="connsiteX6" fmla="*/ 5418034 w 5794049"/>
              <a:gd name="connsiteY6" fmla="*/ 2879933 h 3119215"/>
              <a:gd name="connsiteX7" fmla="*/ 5409488 w 5794049"/>
              <a:gd name="connsiteY7" fmla="*/ 1341690 h 3119215"/>
              <a:gd name="connsiteX8" fmla="*/ 4948015 w 5794049"/>
              <a:gd name="connsiteY8" fmla="*/ 854579 h 3119215"/>
              <a:gd name="connsiteX9" fmla="*/ 4178893 w 5794049"/>
              <a:gd name="connsiteY9" fmla="*/ 871671 h 3119215"/>
              <a:gd name="connsiteX10" fmla="*/ 3854153 w 5794049"/>
              <a:gd name="connsiteY10" fmla="*/ 1290415 h 3119215"/>
              <a:gd name="connsiteX11" fmla="*/ 3922520 w 5794049"/>
              <a:gd name="connsiteY11" fmla="*/ 2811566 h 3119215"/>
              <a:gd name="connsiteX12" fmla="*/ 3725966 w 5794049"/>
              <a:gd name="connsiteY12" fmla="*/ 2811566 h 3119215"/>
              <a:gd name="connsiteX13" fmla="*/ 3700329 w 5794049"/>
              <a:gd name="connsiteY13" fmla="*/ 1085316 h 3119215"/>
              <a:gd name="connsiteX14" fmla="*/ 2905570 w 5794049"/>
              <a:gd name="connsiteY14" fmla="*/ 0 h 3119215"/>
              <a:gd name="connsiteX15" fmla="*/ 2102265 w 5794049"/>
              <a:gd name="connsiteY15" fmla="*/ 991312 h 3119215"/>
              <a:gd name="connsiteX16" fmla="*/ 2119357 w 5794049"/>
              <a:gd name="connsiteY16" fmla="*/ 2726108 h 3119215"/>
              <a:gd name="connsiteX17" fmla="*/ 1914258 w 5794049"/>
              <a:gd name="connsiteY17" fmla="*/ 2717563 h 3119215"/>
              <a:gd name="connsiteX18" fmla="*/ 1914258 w 5794049"/>
              <a:gd name="connsiteY18" fmla="*/ 1256232 h 3119215"/>
              <a:gd name="connsiteX19" fmla="*/ 1512606 w 5794049"/>
              <a:gd name="connsiteY19" fmla="*/ 717847 h 3119215"/>
              <a:gd name="connsiteX20" fmla="*/ 683664 w 5794049"/>
              <a:gd name="connsiteY20" fmla="*/ 726393 h 3119215"/>
              <a:gd name="connsiteX21" fmla="*/ 264920 w 5794049"/>
              <a:gd name="connsiteY21" fmla="*/ 1213503 h 3119215"/>
              <a:gd name="connsiteX22" fmla="*/ 239282 w 5794049"/>
              <a:gd name="connsiteY22" fmla="*/ 2922662 h 3119215"/>
              <a:gd name="connsiteX23" fmla="*/ 145278 w 5794049"/>
              <a:gd name="connsiteY23" fmla="*/ 2931208 h 3119215"/>
              <a:gd name="connsiteX24" fmla="*/ 153824 w 5794049"/>
              <a:gd name="connsiteY24" fmla="*/ 880217 h 3119215"/>
              <a:gd name="connsiteX25" fmla="*/ 0 w 5794049"/>
              <a:gd name="connsiteY25" fmla="*/ 546931 h 3119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794049" h="3119215">
                <a:moveTo>
                  <a:pt x="0" y="546931"/>
                </a:moveTo>
                <a:lnTo>
                  <a:pt x="0" y="3119215"/>
                </a:lnTo>
                <a:lnTo>
                  <a:pt x="5794049" y="3085032"/>
                </a:lnTo>
                <a:lnTo>
                  <a:pt x="5759865" y="700755"/>
                </a:lnTo>
                <a:lnTo>
                  <a:pt x="5554766" y="1025495"/>
                </a:lnTo>
                <a:lnTo>
                  <a:pt x="5597495" y="2879933"/>
                </a:lnTo>
                <a:lnTo>
                  <a:pt x="5418034" y="2879933"/>
                </a:lnTo>
                <a:cubicBezTo>
                  <a:pt x="5415185" y="2367185"/>
                  <a:pt x="5412337" y="1854438"/>
                  <a:pt x="5409488" y="1341690"/>
                </a:cubicBezTo>
                <a:lnTo>
                  <a:pt x="4948015" y="854579"/>
                </a:lnTo>
                <a:lnTo>
                  <a:pt x="4178893" y="871671"/>
                </a:lnTo>
                <a:lnTo>
                  <a:pt x="3854153" y="1290415"/>
                </a:lnTo>
                <a:lnTo>
                  <a:pt x="3922520" y="2811566"/>
                </a:lnTo>
                <a:lnTo>
                  <a:pt x="3725966" y="2811566"/>
                </a:lnTo>
                <a:lnTo>
                  <a:pt x="3700329" y="1085316"/>
                </a:lnTo>
                <a:lnTo>
                  <a:pt x="2905570" y="0"/>
                </a:lnTo>
                <a:lnTo>
                  <a:pt x="2102265" y="991312"/>
                </a:lnTo>
                <a:lnTo>
                  <a:pt x="2119357" y="2726108"/>
                </a:lnTo>
                <a:lnTo>
                  <a:pt x="1914258" y="2717563"/>
                </a:lnTo>
                <a:lnTo>
                  <a:pt x="1914258" y="1256232"/>
                </a:lnTo>
                <a:lnTo>
                  <a:pt x="1512606" y="717847"/>
                </a:lnTo>
                <a:lnTo>
                  <a:pt x="683664" y="726393"/>
                </a:lnTo>
                <a:lnTo>
                  <a:pt x="264920" y="1213503"/>
                </a:lnTo>
                <a:lnTo>
                  <a:pt x="239282" y="2922662"/>
                </a:lnTo>
                <a:lnTo>
                  <a:pt x="145278" y="2931208"/>
                </a:lnTo>
                <a:cubicBezTo>
                  <a:pt x="148127" y="2247544"/>
                  <a:pt x="150975" y="1563881"/>
                  <a:pt x="153824" y="880217"/>
                </a:cubicBezTo>
                <a:lnTo>
                  <a:pt x="0" y="546931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4-конечная звезда 14"/>
          <p:cNvSpPr/>
          <p:nvPr/>
        </p:nvSpPr>
        <p:spPr>
          <a:xfrm>
            <a:off x="1259632" y="476672"/>
            <a:ext cx="432048" cy="864096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4-конечная звезда 15"/>
          <p:cNvSpPr/>
          <p:nvPr/>
        </p:nvSpPr>
        <p:spPr>
          <a:xfrm>
            <a:off x="2483768" y="1556792"/>
            <a:ext cx="360040" cy="504056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4-конечная звезда 16"/>
          <p:cNvSpPr/>
          <p:nvPr/>
        </p:nvSpPr>
        <p:spPr>
          <a:xfrm>
            <a:off x="3563888" y="548680"/>
            <a:ext cx="432048" cy="454797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106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62179E-6 L -0.21268 0.26232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42" y="1311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267 0.26232 L -0.4625 0.46889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1031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1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01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01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01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 animBg="1"/>
      <p:bldP spid="9" grpId="1" animBg="1"/>
      <p:bldP spid="9" grpId="2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Студент Университета</dc:creator>
  <cp:lastModifiedBy>Студент Университета</cp:lastModifiedBy>
  <cp:revision>4</cp:revision>
  <dcterms:created xsi:type="dcterms:W3CDTF">2017-09-21T08:04:10Z</dcterms:created>
  <dcterms:modified xsi:type="dcterms:W3CDTF">2017-09-21T08:42:37Z</dcterms:modified>
</cp:coreProperties>
</file>