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8" r:id="rId13"/>
    <p:sldId id="276" r:id="rId14"/>
    <p:sldId id="269" r:id="rId15"/>
    <p:sldId id="270" r:id="rId16"/>
    <p:sldId id="272" r:id="rId17"/>
    <p:sldId id="273" r:id="rId18"/>
    <p:sldId id="266" r:id="rId19"/>
    <p:sldId id="277" r:id="rId20"/>
    <p:sldId id="274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0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0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89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66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61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6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176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00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2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32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74AB-382B-4984-AD6B-E6F4448041A4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04171-419A-4270-A0F1-C9F764057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13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tointeres.ru/wp-content/uploads/2012/12/0_98c8c_abc9a516_orig-720x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0" y="-387424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5921" y="2967335"/>
            <a:ext cx="6232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Зима в детском саду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9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otointeres.ru/wp-content/uploads/2012/12/0_98c89_ca396926_orig-720x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0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19128" y="116632"/>
            <a:ext cx="42948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Домик  детей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219" name="Picture 3" descr="C:\Users\вова\Pictures\2017-01-28\5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27534"/>
            <a:ext cx="3672408" cy="292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ова\Pictures\2017-01-28\5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08721"/>
            <a:ext cx="387197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028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ком и снежный ком,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построю снежный дом.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доме снежная кровать,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кровать я лягу спать.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приснится снежный сон,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ушастый снежный слон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по лесу снежному,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Жуёт морковку свежую.</a:t>
            </a:r>
          </a:p>
        </p:txBody>
      </p:sp>
    </p:spTree>
    <p:extLst>
      <p:ext uri="{BB962C8B-B14F-4D97-AF65-F5344CB8AC3E}">
        <p14:creationId xmlns:p14="http://schemas.microsoft.com/office/powerpoint/2010/main" val="100372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ова\Pictures\2017-01-28\5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3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rofl.com.ua/images/2006/very_beautiful_winter_photos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вова\Pictures\2017-01-28\5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3995936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вова\Pictures\2017-01-28\5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956" y="3140968"/>
            <a:ext cx="4956043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92821" y="43265"/>
            <a:ext cx="620759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/>
            <a:r>
              <a: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Представляю для народа,</a:t>
            </a:r>
          </a:p>
          <a:p>
            <a:pPr algn="ctr" fontAlgn="base"/>
            <a:r>
              <a: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Сладостей особый сорт,</a:t>
            </a:r>
          </a:p>
          <a:p>
            <a:pPr algn="ctr" fontAlgn="base"/>
            <a:r>
              <a: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главный лидер года</a:t>
            </a:r>
          </a:p>
          <a:p>
            <a:pPr algn="ctr" fontAlgn="base"/>
            <a:r>
              <a:rPr lang="ru-RU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Кремово-бисквитный торт.</a:t>
            </a:r>
          </a:p>
        </p:txBody>
      </p:sp>
    </p:spTree>
    <p:extLst>
      <p:ext uri="{BB962C8B-B14F-4D97-AF65-F5344CB8AC3E}">
        <p14:creationId xmlns:p14="http://schemas.microsoft.com/office/powerpoint/2010/main" val="4118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ва\Pictures\2017-01-31 001\IMG_20170131_1333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84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s6.pikabu.ru/post_img/2014/11/23/5/1416725267_8377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4" y="0"/>
            <a:ext cx="9134725" cy="684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59846" y="188640"/>
            <a:ext cx="5136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Птичья столовая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339" name="Picture 3" descr="C:\детский сад №5\фото группы №2\IMG_20161205_1104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96043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детский сад №5\фото группы №2\IMG_20161205_1105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370790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детский сад №5\фото группы №2\IMG_20161205_1106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244" y="1556792"/>
            <a:ext cx="3687972" cy="276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74" y="114218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</a:t>
            </a:r>
          </a:p>
        </p:txBody>
      </p:sp>
    </p:spTree>
    <p:extLst>
      <p:ext uri="{BB962C8B-B14F-4D97-AF65-F5344CB8AC3E}">
        <p14:creationId xmlns:p14="http://schemas.microsoft.com/office/powerpoint/2010/main" val="28007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age-se.ru/images/1476866_berloga-belogo-medved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62797" y="188640"/>
            <a:ext cx="5418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Берлога медведя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5" name="Picture 3" descr="C:\Users\вова\Pictures\2017-01-31 001\IMG_20170131_1337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435597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ова\Pictures\2017-01-31 001\IMG_20170131_1605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48034"/>
            <a:ext cx="478802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42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ва\Pictures\2017-01-31 001\IMG_20170131_1324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44296" y="188640"/>
            <a:ext cx="3159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Осьминог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51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ва\Pictures\2017-01-31 001\IMG_20170131_1606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293096"/>
            <a:ext cx="2843808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ова\Pictures\2017-01-31 001\IMG_20170131_1313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309" y="413912"/>
            <a:ext cx="7057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Метание шаров в цель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8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ова\Pictures\2017-01-28\6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4653136"/>
            <a:ext cx="5498428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Мы слепли крокодила,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страшный грозный зверь.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Охраняет наш участок,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 зверей и злых людей!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000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ова\Pictures\2017-01-31 001\IMG_20170131_132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33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zolotoyolymp.ru/foto15.png?i=15373&amp;k=solnce-zimoj-fot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69921" y="746285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Саньке – санки, Лизе – лыжи,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Кольке — клюшки и коньки.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Наступили для детишек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Благодатные деньки.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в лесу и на аллеях,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река покрылась льдом.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Одевайтесь потеплее-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улицу бегом!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0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792" y="2967335"/>
            <a:ext cx="2000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Горка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4" name="Picture 2" descr="C:\Users\вова\Pictures\2017-01-31 001\IMG_20170131_1335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66816"/>
            <a:ext cx="1840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Горка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195" name="Picture 3" descr="C:\Users\вова\Pictures\2017-01-31 001\IMG_20170131_1335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30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3572" y="2967335"/>
            <a:ext cx="3276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Лабиринт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0" name="Picture 2" descr="C:\Users\вова\Pictures\2017-01-31 001\IMG_20170131_1313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60578" y="332656"/>
            <a:ext cx="3207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Аквариум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171" name="Picture 3" descr="C:\Users\вова\Pictures\2017-01-31 001\IMG_20170131_134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82" y="4010554"/>
            <a:ext cx="3796594" cy="284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63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ова\Pictures\2017-01-31 001\IMG_20170131_1604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4581128"/>
            <a:ext cx="2938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Крепость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61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nastol.com.ua/pic/201308/1024x1024/nastol.com.ua-553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970"/>
            <a:ext cx="9144000" cy="68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ова\Downloads\DSC079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58970"/>
            <a:ext cx="4572000" cy="369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00320" y="271914"/>
            <a:ext cx="3680816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/>
              <a:t>В руки санки я возьму,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По дорожке их качу.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Буду с ними я гулять,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 друзей своих катать.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Ах, как рада детвора!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Снова к нам пришла зима!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Зимняя красота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6" name="Picture 4" descr="C:\Users\вова\Downloads\DSC054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340" y="415134"/>
            <a:ext cx="2993892" cy="239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вова\Downloads\DSC079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58970"/>
            <a:ext cx="4554252" cy="369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3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ache.photosight.ru/img/3/2d4/4063122_lar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289"/>
            <a:ext cx="9144000" cy="687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69644" y="260648"/>
            <a:ext cx="6733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с родителями.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06418"/>
            <a:ext cx="374441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Наш мамы милые,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Красивые, любимые.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Снег очистили с участка,</a:t>
            </a:r>
          </a:p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тоб гулялось Детям сладко.</a:t>
            </a:r>
          </a:p>
          <a:p>
            <a:pPr algn="ctr"/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1" name="Picture 5" descr="C:\Users\вова\Pictures\2017-01-28\5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6006" y="1183978"/>
            <a:ext cx="4957994" cy="519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1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вова\Pictures\2017-01-28\5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54318"/>
            <a:ext cx="4274919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ова\Pictures\2017-01-28\5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вова\Pictures\2017-01-28\5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4891" y="3429000"/>
            <a:ext cx="3416068" cy="342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92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www.equestrian.ru/photos/user_photo/2012/da5137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39323" y="44026"/>
            <a:ext cx="5265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с детьми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147" name="Picture 3" descr="C:\Users\вова\Pictures\2017-01-28\5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53601"/>
            <a:ext cx="3995936" cy="312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ова\Pictures\2017-01-28\5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63" y="3533711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13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playcast.ru/uploads/2016/11/12/20500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5742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Кружит снежинки ветер озорной.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Снежинки бывают только зимой.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Любим мы зиму за то, что она.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Много веселья для нас принесла.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Лыжи и санки, коньки и хоккей.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Силы свои ты зимой не жалей.</a:t>
            </a:r>
          </a:p>
        </p:txBody>
      </p:sp>
      <p:pic>
        <p:nvPicPr>
          <p:cNvPr id="7173" name="Picture 5" descr="C:\Users\вова\Pictures\2017-01-28\5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29000"/>
            <a:ext cx="3707904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вова\Pictures\2017-01-28\5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417646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вова\Pictures\2017-01-28\5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70790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10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nastol.com.ua/pic/201511/1920x1080/nastol.com.ua-156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4" y="10018"/>
            <a:ext cx="9134725" cy="684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3384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пекарни снежной Валит легкий пар — Это мы в сугробе Греем самовар. Мы печем печенье — Двадцать пять сортов! Торт с названьем «Сказка» В пять минут готов!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6" name="Picture 4" descr="C:\Users\вова\Pictures\2017-01-28\6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2655"/>
            <a:ext cx="4139952" cy="327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вова\Pictures\2017-01-28\6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36" y="3573016"/>
            <a:ext cx="430490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ва\Pictures\2017-01-31 001\IMG_20170131_1343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637" y="3627023"/>
            <a:ext cx="4279332" cy="294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06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ова\Pictures\2017-01-28\61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04344" y="332656"/>
            <a:ext cx="3735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Зимний сад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44" name="Picture 4" descr="C:\Users\вова\Pictures\2017-01-28\6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367240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вова\Pictures\2017-01-28\6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3599153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85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143</Words>
  <Application>Microsoft Office PowerPoint</Application>
  <PresentationFormat>Экран (4:3)</PresentationFormat>
  <Paragraphs>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</dc:creator>
  <cp:lastModifiedBy>вова</cp:lastModifiedBy>
  <cp:revision>22</cp:revision>
  <dcterms:created xsi:type="dcterms:W3CDTF">2017-01-28T11:01:36Z</dcterms:created>
  <dcterms:modified xsi:type="dcterms:W3CDTF">2017-09-21T16:51:36Z</dcterms:modified>
</cp:coreProperties>
</file>