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3" r:id="rId2"/>
    <p:sldId id="274" r:id="rId3"/>
    <p:sldId id="275" r:id="rId4"/>
    <p:sldId id="258" r:id="rId5"/>
    <p:sldId id="259" r:id="rId6"/>
    <p:sldId id="260" r:id="rId7"/>
    <p:sldId id="277" r:id="rId8"/>
    <p:sldId id="276" r:id="rId9"/>
    <p:sldId id="264" r:id="rId10"/>
    <p:sldId id="266" r:id="rId11"/>
    <p:sldId id="279" r:id="rId12"/>
    <p:sldId id="280" r:id="rId13"/>
    <p:sldId id="278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58ED4-561E-4D36-935D-240E115312C7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E781-A8F6-4BD8-946A-9E37A0D6624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58ED4-561E-4D36-935D-240E115312C7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E781-A8F6-4BD8-946A-9E37A0D662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58ED4-561E-4D36-935D-240E115312C7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E781-A8F6-4BD8-946A-9E37A0D662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58ED4-561E-4D36-935D-240E115312C7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E781-A8F6-4BD8-946A-9E37A0D662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58ED4-561E-4D36-935D-240E115312C7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E781-A8F6-4BD8-946A-9E37A0D662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58ED4-561E-4D36-935D-240E115312C7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E781-A8F6-4BD8-946A-9E37A0D662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58ED4-561E-4D36-935D-240E115312C7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E781-A8F6-4BD8-946A-9E37A0D6624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58ED4-561E-4D36-935D-240E115312C7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E781-A8F6-4BD8-946A-9E37A0D662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58ED4-561E-4D36-935D-240E115312C7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E781-A8F6-4BD8-946A-9E37A0D662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58ED4-561E-4D36-935D-240E115312C7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E781-A8F6-4BD8-946A-9E37A0D662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58ED4-561E-4D36-935D-240E115312C7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5E781-A8F6-4BD8-946A-9E37A0D6624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E458ED4-561E-4D36-935D-240E115312C7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CA5E781-A8F6-4BD8-946A-9E37A0D662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59832" y="477355"/>
            <a:ext cx="3377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МОУ «Клишинская ООШ»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556792"/>
            <a:ext cx="526297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Космическое</a:t>
            </a:r>
          </a:p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путешествие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89812" y="4180438"/>
            <a:ext cx="34553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Урок математики в 1 классе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 : Денисова О.Н.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0601" y="6105467"/>
            <a:ext cx="1508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25.01.2017 г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5" name="Picture 11" descr="C:\Users\Ольга\Downloads\_20160217_117092782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77" y="3679402"/>
            <a:ext cx="3478624" cy="3025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60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25041" y="260648"/>
            <a:ext cx="709393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Планета </a:t>
            </a:r>
          </a:p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«Самостоятельная»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0" descr="C:\Users\дом\Desktop\1 класс\УЧИТЕЛЬ ГОДА\Новая папка\mota_ru_1062035-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564904"/>
            <a:ext cx="6408105" cy="40050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2" descr="C:\Users\Ольга\Downloads\__20140207_159837550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76809">
            <a:off x="684965" y="1522129"/>
            <a:ext cx="2085690" cy="264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48160" y="2564904"/>
            <a:ext cx="3201350" cy="64698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Примеры 4 , с.17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940078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Примеры  4.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860598"/>
            <a:ext cx="2112635" cy="3614559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10-4-2=4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10-3-3=4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10-2-4=4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10-1-5=4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1882852"/>
            <a:ext cx="1977846" cy="3581519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1+6-5=2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1+7-4=4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1+8-3=6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1+9-2=8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16216" y="1912060"/>
            <a:ext cx="1977846" cy="3581519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9-4+3=8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8-4+4=8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7-4+5=8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6-4+6=8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287070"/>
            <a:ext cx="2266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606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8917" y="735087"/>
            <a:ext cx="54661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«Проверь себя !»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12545" y="2058967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7+     =9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9394" y="2060847"/>
            <a:ext cx="41549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27961" y="3284982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5+     =9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37102" y="3306935"/>
            <a:ext cx="41549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2077441"/>
            <a:ext cx="1627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9+    =9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98015" y="2077441"/>
            <a:ext cx="41549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2080" y="3445433"/>
            <a:ext cx="1633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6+    =8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01221" y="3418644"/>
            <a:ext cx="41549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93926" y="4797152"/>
            <a:ext cx="37561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 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078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900igr.net/datas/okruzhajuschij-mir/Zemlja-v-opasnosti/0003-003-Planeta-Zeml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804"/>
            <a:ext cx="9173254" cy="6854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Ольга\Downloads\__20140207_159837550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9071">
            <a:off x="3966082" y="4460730"/>
            <a:ext cx="2085690" cy="264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88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ou109.omsk.obr55.ru/files/2015/06/93818587_Smaylik_animaciya_Solnuyshko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9538"/>
            <a:ext cx="3312368" cy="341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9264" y="1196752"/>
            <a:ext cx="662473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за  у</a:t>
            </a:r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рок !!!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Смайлики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73016"/>
            <a:ext cx="2376264" cy="24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53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zwalls.ru/pic/201310/2048x2048/zwalls.ru-3160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4" r="8947"/>
          <a:stretch/>
        </p:blipFill>
        <p:spPr bwMode="auto">
          <a:xfrm>
            <a:off x="1475656" y="1268760"/>
            <a:ext cx="6768752" cy="5103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83122" y="116632"/>
            <a:ext cx="257775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Ракета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35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дом\Desktop\1 класс\УЧИТЕЛЬ ГОДА\Новая папка\fond_ecran_wallpaper_espace_0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2"/>
            <a:ext cx="6034616" cy="452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9" descr="C:\Users\дом\Desktop\1 класс\УЧИТЕЛЬ ГОДА\Новая папка\photo 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628800"/>
            <a:ext cx="5784850" cy="4338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0" descr="C:\Users\дом\Desktop\1 класс\УЧИТЕЛЬ ГОДА\Новая папка\mota_ru_1062035-1680x10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5895" y="2852936"/>
            <a:ext cx="6408105" cy="4005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685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512511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Космические показатели исправности своего отсека</a:t>
            </a:r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15616" y="260648"/>
            <a:ext cx="7749480" cy="154535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072577"/>
              </p:ext>
            </p:extLst>
          </p:nvPr>
        </p:nvGraphicFramePr>
        <p:xfrm>
          <a:off x="467544" y="2492896"/>
          <a:ext cx="8352930" cy="648072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835293"/>
                <a:gridCol w="835293"/>
                <a:gridCol w="835293"/>
                <a:gridCol w="835293"/>
                <a:gridCol w="835293"/>
                <a:gridCol w="835293"/>
                <a:gridCol w="835293"/>
                <a:gridCol w="835293"/>
                <a:gridCol w="835293"/>
                <a:gridCol w="835293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0945561"/>
              </p:ext>
            </p:extLst>
          </p:nvPr>
        </p:nvGraphicFramePr>
        <p:xfrm>
          <a:off x="467544" y="4149080"/>
          <a:ext cx="8435280" cy="576064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843528"/>
                <a:gridCol w="843528"/>
                <a:gridCol w="843528"/>
                <a:gridCol w="843528"/>
                <a:gridCol w="843528"/>
                <a:gridCol w="843528"/>
                <a:gridCol w="843528"/>
                <a:gridCol w="843528"/>
                <a:gridCol w="843528"/>
                <a:gridCol w="843528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u="sng" dirty="0" smtClean="0"/>
                        <a:t>4</a:t>
                      </a:r>
                      <a:endParaRPr lang="ru-RU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404664"/>
            <a:ext cx="554767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Центр управления </a:t>
            </a:r>
          </a:p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полётами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0109" y="2444301"/>
            <a:ext cx="15343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1+6 =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3548" y="2443438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55776" y="4027760"/>
            <a:ext cx="3888432" cy="1324035"/>
          </a:xfrm>
          <a:prstGeom prst="star16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05589" y="4360274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26162" y="4360274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дом\Desktop\1 класс\УЧИТЕЛЬ ГОДА\Новая папка\fond_ecran_wallpaper_espace_097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0532" y="1484784"/>
            <a:ext cx="6318250" cy="47386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008985" y="260648"/>
            <a:ext cx="748134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Планета «Числовая»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Ольга\Downloads\__20140207_159837550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76809">
            <a:off x="468942" y="946065"/>
            <a:ext cx="2085690" cy="264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99992" y="1844824"/>
            <a:ext cx="3888432" cy="1324035"/>
          </a:xfrm>
          <a:prstGeom prst="star16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.17,№ 1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ом\Desktop\1 класс\УЧИТЕЛЬ ГОДА\Новая папка\xd0e14448befbae1bdb9c10a52102f25f.jpg.pagespeed.ic.fQ8zlsv0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-171401"/>
            <a:ext cx="9940708" cy="7200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5445224"/>
            <a:ext cx="4243848" cy="851297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sz="4400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19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8832" y="764704"/>
            <a:ext cx="608634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Планета «Задач»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9" descr="C:\Users\дом\Desktop\1 класс\УЧИТЕЛЬ ГОДА\Новая папка\photo 10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42585" y="2060848"/>
            <a:ext cx="5658839" cy="42441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C:\Users\Ольга\Downloads\__20140207_159837550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76809">
            <a:off x="900990" y="1093856"/>
            <a:ext cx="2085690" cy="264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76056" y="2564904"/>
            <a:ext cx="1849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Задача 2 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69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635896" y="980728"/>
            <a:ext cx="2057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Задача 2.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41984" y="1871834"/>
            <a:ext cx="5775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2+3=5(д.)- во второй семье.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7925" y="2654344"/>
            <a:ext cx="3433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 : 5 детей.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4916" y="3559181"/>
            <a:ext cx="3545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2+5=7(д.)- всего.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9384" y="4468469"/>
            <a:ext cx="3433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 : 7 детей.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https://ds03.infourok.ru/uploads/ex/09a7/0003edbe-b4eddd72/hello_html_m4d5a131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217" y="5347368"/>
            <a:ext cx="3744416" cy="122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smiles24.ru/data/smiles/anime-deti-82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445175"/>
            <a:ext cx="1767452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12935</TotalTime>
  <Words>148</Words>
  <Application>Microsoft Office PowerPoint</Application>
  <PresentationFormat>Экран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Космические показатели исправности своего отсека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Ольга</cp:lastModifiedBy>
  <cp:revision>41</cp:revision>
  <dcterms:created xsi:type="dcterms:W3CDTF">2016-01-26T22:07:55Z</dcterms:created>
  <dcterms:modified xsi:type="dcterms:W3CDTF">2017-01-31T18:53:16Z</dcterms:modified>
</cp:coreProperties>
</file>