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F7BD9A9-2D50-4B76-9E6E-9560B931ED8B}">
          <p14:sldIdLst>
            <p14:sldId id="256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70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16632"/>
            <a:ext cx="7435552" cy="1728192"/>
          </a:xfrm>
        </p:spPr>
        <p:txBody>
          <a:bodyPr/>
          <a:lstStyle/>
          <a:p>
            <a:r>
              <a:rPr lang="ru-RU" b="1" dirty="0"/>
              <a:t>Презентация на тему:</a:t>
            </a:r>
            <a:br>
              <a:rPr lang="ru-RU" b="1" dirty="0"/>
            </a:br>
            <a:r>
              <a:rPr lang="ru-RU" b="1" dirty="0"/>
              <a:t>«Детство </a:t>
            </a:r>
            <a:r>
              <a:rPr lang="ru-RU" b="1" dirty="0" err="1"/>
              <a:t>А.С.Пушкина</a:t>
            </a:r>
            <a:r>
              <a:rPr lang="ru-RU" b="1" dirty="0"/>
              <a:t>»</a:t>
            </a:r>
          </a:p>
        </p:txBody>
      </p:sp>
      <p:pic>
        <p:nvPicPr>
          <p:cNvPr id="1026" name="Picture 2" descr="C:\Users\Аверины\Documents\Пушк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6045">
            <a:off x="2824776" y="2038579"/>
            <a:ext cx="3292888" cy="439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506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                   Няня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effectLst/>
              </a:rPr>
              <a:t>поэта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Благотворное влияние оказала на творчество поэта его няня – </a:t>
            </a:r>
            <a:r>
              <a:rPr lang="ru-RU" sz="3000" b="1" i="1" dirty="0">
                <a:solidFill>
                  <a:schemeClr val="accent3">
                    <a:lumMod val="75000"/>
                  </a:schemeClr>
                </a:solidFill>
              </a:rPr>
              <a:t>Арина Родионовна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. Она ознакомила поэта с устным народным творчеством. В основе сказок Пушкина лежат сказки,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рассказанные ею.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Picture 2" descr="C:\Users\Аверины\Documents\Няня Пушкин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3791426" cy="473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058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b="1" i="1" dirty="0" smtClean="0">
                <a:effectLst/>
              </a:rPr>
              <a:t>Дом Арины Родионовны</a:t>
            </a:r>
            <a:endParaRPr lang="ru-RU" b="1" i="1" dirty="0">
              <a:effectLst/>
            </a:endParaRPr>
          </a:p>
        </p:txBody>
      </p:sp>
      <p:pic>
        <p:nvPicPr>
          <p:cNvPr id="11267" name="Picture 3" descr="C:\Users\Аверины\Documents\д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2315"/>
            <a:ext cx="7163263" cy="477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283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b="1" i="1" dirty="0" smtClean="0">
                <a:effectLst/>
              </a:rPr>
              <a:t>Воспитание </a:t>
            </a:r>
            <a:r>
              <a:rPr lang="ru-RU" b="1" i="1" dirty="0">
                <a:effectLst/>
              </a:rPr>
              <a:t>поэта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7818072" cy="2088232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В доме родителей Пушкина всегда были известные писатели: Карамзин, Батюшков, Жуковский, Дмитриев, Вяземский. Они читали свои произведения, играли спектакли, говорили о литературе. С юных лет поэт рос в атмосфере творчества.</a:t>
            </a:r>
          </a:p>
        </p:txBody>
      </p:sp>
      <p:pic>
        <p:nvPicPr>
          <p:cNvPr id="12290" name="Picture 2" descr="C:\Users\Аверины\Documents\карамз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3288">
            <a:off x="1186918" y="4512179"/>
            <a:ext cx="1530012" cy="196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Аверины\Documents\батюшк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3386">
            <a:off x="2936458" y="3653324"/>
            <a:ext cx="1328928" cy="184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Аверины\Documents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4794">
            <a:off x="7380313" y="4494588"/>
            <a:ext cx="1496775" cy="199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Аверины\Documents\dmitrie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9155">
            <a:off x="4409477" y="4653136"/>
            <a:ext cx="1447812" cy="196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Аверины\Documents\вяз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5849">
            <a:off x="5784628" y="3387878"/>
            <a:ext cx="1345965" cy="178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154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Первые </a:t>
            </a:r>
            <a:r>
              <a:rPr lang="ru-RU" b="1" i="1" dirty="0"/>
              <a:t>пробы пера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ru-RU" sz="1800" b="1" i="1" dirty="0">
                <a:solidFill>
                  <a:schemeClr val="accent3">
                    <a:lumMod val="75000"/>
                  </a:schemeClr>
                </a:solidFill>
              </a:rPr>
              <a:t>Бабушка писала о своём внуке следующее: «Не знаю, что выйдет из моего старшего внука. Мальчик умён и охотник до книжек, а учится плохо, редко когда урок свой сдаст порядком; то его не расшевелишь, не прогонишь играть с детьми, то вдруг так развернётся и расходится, что ничем его не уймёшь: из одной крайности в другую бросается, нет у него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</a:rPr>
              <a:t>середины.» Первое </a:t>
            </a:r>
            <a:r>
              <a:rPr lang="ru-RU" sz="1800" b="1" i="1" dirty="0">
                <a:solidFill>
                  <a:schemeClr val="accent3">
                    <a:lumMod val="75000"/>
                  </a:schemeClr>
                </a:solidFill>
              </a:rPr>
              <a:t>стихотворение было написано Пушкиным в восемь лет на французском языке, т. к. первыми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</a:rPr>
              <a:t>книгами были французские книги.</a:t>
            </a:r>
            <a:endParaRPr lang="ru-RU" sz="18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3314" name="Picture 2" descr="C:\Users\Аверины\Documents\wok_ewGMM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3816424" cy="47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03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980728"/>
            <a:ext cx="7498080" cy="3816424"/>
          </a:xfrm>
        </p:spPr>
        <p:txBody>
          <a:bodyPr/>
          <a:lstStyle/>
          <a:p>
            <a:r>
              <a:rPr lang="ru-RU" b="1" i="1" dirty="0" smtClean="0">
                <a:effectLst/>
              </a:rPr>
              <a:t>СПАСИБО ЗА ВНИМАНИЕ!</a:t>
            </a:r>
            <a:endParaRPr lang="ru-RU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31584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2632336" cy="1143000"/>
          </a:xfrm>
        </p:spPr>
        <p:txBody>
          <a:bodyPr/>
          <a:lstStyle/>
          <a:p>
            <a:r>
              <a:rPr lang="ru-RU" b="1" dirty="0"/>
              <a:t>1799-1837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1340768"/>
            <a:ext cx="3905584" cy="4968552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Пушкин родился в Москве 26 мая (6 июня по новому стилю) 1799 года. В московской церкви Богоявления, что в Елохове, 8 июня 1799 дьячок вывел: «У майора Сергея Львовича Пушкина родился сын Александр. Крещен 8 дня…» Метрическая запись была помечена днем позже.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2051" name="Picture 3" descr="C:\Users\Аверины\Documents\бого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465" y="1340768"/>
            <a:ext cx="3998968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125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Портреты Пушкина в детстве</a:t>
            </a:r>
          </a:p>
        </p:txBody>
      </p:sp>
      <p:pic>
        <p:nvPicPr>
          <p:cNvPr id="3074" name="Picture 2" descr="C:\Users\Аверины\Documents\101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95546"/>
            <a:ext cx="3619604" cy="470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верины\Documents\п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46617"/>
            <a:ext cx="3557360" cy="447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024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b="1" i="1" dirty="0" smtClean="0"/>
              <a:t>Отец </a:t>
            </a:r>
            <a:r>
              <a:rPr lang="ru-RU" b="1" i="1" dirty="0"/>
              <a:t>А.С. Пушкина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1524000"/>
            <a:ext cx="3905584" cy="4785320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Сергей Львович Пушкин служил в армии, окончил службу в 1817 году в чине капитана- поручика, затем был военным советником. Имел писательское дарование, участвовал в домашних спектаклях, вел праздную жизнь, запустил управление своими имениями и мало занимался воспитанием своих детей. </a:t>
            </a:r>
          </a:p>
        </p:txBody>
      </p:sp>
      <p:pic>
        <p:nvPicPr>
          <p:cNvPr id="4098" name="Picture 2" descr="C:\Users\Аверины\Documents\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2776"/>
            <a:ext cx="3456384" cy="481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496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b="1" i="1" dirty="0" smtClean="0"/>
              <a:t>Мать </a:t>
            </a:r>
            <a:r>
              <a:rPr lang="ru-RU" b="1" i="1" dirty="0"/>
              <a:t>А.С. Пушкина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929336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Надежда Осиповна Пушкина (Ганнибал) – внучка Ганнибала. Отношения между Пушкиным и его матерью всегда были прохладными. С детских лет Надежда Осиповна была строга с детьми, любимцем старших Пушкиных был сын Лев. </a:t>
            </a:r>
          </a:p>
        </p:txBody>
      </p:sp>
      <p:pic>
        <p:nvPicPr>
          <p:cNvPr id="5122" name="Picture 2" descr="C:\Users\Аверины\Documents\мат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416" y="1484784"/>
            <a:ext cx="3940067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536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b="1" i="1" dirty="0" smtClean="0"/>
              <a:t>Сестра </a:t>
            </a:r>
            <a:r>
              <a:rPr lang="ru-RU" b="1" i="1" dirty="0"/>
              <a:t>поэта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Ольга </a:t>
            </a: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>Сергеевна Павлищева — родная сестра А. Пушкина. Была с ним очень дружна в детстве и юности. </a:t>
            </a:r>
          </a:p>
          <a:p>
            <a:pPr marL="82296" indent="0"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Поэт </a:t>
            </a: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>относился к ней дружески, делился своими впечатлениями и нередко спрашивал её советов. Ольга, довольно начитанная в литературе французской и русской, и сама была не чужда поэтического вдохновения; выдержки из ее альбома — стихи французские и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русские.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147" name="Picture 3" descr="C:\Users\Аверины\Documents\Pushkina-Ann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828" y="1628800"/>
            <a:ext cx="414111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646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Брат </a:t>
            </a:r>
            <a:r>
              <a:rPr lang="ru-RU" b="1" i="1" dirty="0"/>
              <a:t>поэта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700808"/>
            <a:ext cx="3657600" cy="4608512"/>
          </a:xfrm>
        </p:spPr>
        <p:txBody>
          <a:bodyPr>
            <a:normAutofit lnSpcReduction="10000"/>
          </a:bodyPr>
          <a:lstStyle/>
          <a:p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Лев </a:t>
            </a:r>
            <a:r>
              <a:rPr lang="ru-RU" b="1" i="1" dirty="0" err="1">
                <a:solidFill>
                  <a:schemeClr val="accent3">
                    <a:lumMod val="75000"/>
                  </a:schemeClr>
                </a:solidFill>
              </a:rPr>
              <a:t>Серге́евич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accent3">
                    <a:lumMod val="75000"/>
                  </a:schemeClr>
                </a:solidFill>
              </a:rPr>
              <a:t>Пу́шкин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 — младший брат А. С. Пушкина и его литературный секретарь, боевой офицер, участник персидских войн и кавалер российских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орденов.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Аверины\Documents\бра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3700661" cy="453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658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b="1" i="1" dirty="0" smtClean="0">
                <a:effectLst/>
              </a:rPr>
              <a:t>Прадед </a:t>
            </a:r>
            <a:r>
              <a:rPr lang="ru-RU" b="1" i="1" dirty="0">
                <a:effectLst/>
              </a:rPr>
              <a:t>поэта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268760"/>
            <a:ext cx="3657600" cy="54006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1800" b="1" i="1" dirty="0">
                <a:solidFill>
                  <a:schemeClr val="accent3">
                    <a:lumMod val="75000"/>
                  </a:schemeClr>
                </a:solidFill>
              </a:rPr>
              <a:t>Абрам (Ибрагим) </a:t>
            </a:r>
            <a:r>
              <a:rPr lang="ru-RU" sz="1800" b="1" i="1" dirty="0" err="1">
                <a:solidFill>
                  <a:schemeClr val="accent3">
                    <a:lumMod val="75000"/>
                  </a:schemeClr>
                </a:solidFill>
              </a:rPr>
              <a:t>Петро́вич</a:t>
            </a:r>
            <a:r>
              <a:rPr lang="ru-RU" sz="18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800" b="1" i="1" dirty="0" err="1">
                <a:solidFill>
                  <a:schemeClr val="accent3">
                    <a:lumMod val="75000"/>
                  </a:schemeClr>
                </a:solidFill>
              </a:rPr>
              <a:t>Ганниба́л</a:t>
            </a:r>
            <a:r>
              <a:rPr lang="ru-RU" sz="18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</a:rPr>
              <a:t>— русский военный инженер, генерал-аншеф. А. П. Ганнибал был сыном эфиопского князя — вассала турецкого султана. В 1703 г. его захватили в плен и отправили в султанский дворец в Стамбуле. В 1704 г. русский посол в Константинополе привёз его в Москву, где через год тот был крещён. Поскольку крёстным отцом был Пётр I, в православии Ибрагим получил имя Пётр. С 1756 г. — главный военный инженер русской армии, в 1759 г. получил звание генерал- </a:t>
            </a:r>
            <a:r>
              <a:rPr lang="ru-RU" sz="1600" b="1" i="1" dirty="0" err="1">
                <a:solidFill>
                  <a:schemeClr val="accent3">
                    <a:lumMod val="75000"/>
                  </a:schemeClr>
                </a:solidFill>
              </a:rPr>
              <a:t>аншефа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</a:rPr>
              <a:t>. В 1762 г. вышел в отставку. Во втором браке у Ганнибала родился Осип Абрамович Ганнибал — дед А. С. Пушкина по материнской линии. Своему прадеду А. С. Пушкин посвятил повесть «Арап 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Пета Великого.»</a:t>
            </a:r>
            <a:endParaRPr lang="ru-RU" sz="1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Аверины\Documents\гани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4192549" cy="512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223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b="1" i="1" dirty="0" smtClean="0"/>
              <a:t>Имение Захарово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Имение бабушки со стороны матери. Здесь поэт проводил каждое лето – с мая по сентябрь. Здесь он узнал и полюбил русскую деревню с ее природой, песнями, традицией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и обычаями.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218" name="Picture 2" descr="C:\Users\Аверины\Documents\Zakharo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77" y="1988840"/>
            <a:ext cx="413428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510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</TotalTime>
  <Words>611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Презентация на тему: «Детство А.С.Пушкина»</vt:lpstr>
      <vt:lpstr>1799-1837</vt:lpstr>
      <vt:lpstr>Портреты Пушкина в детстве</vt:lpstr>
      <vt:lpstr>         Отец А.С. Пушкина</vt:lpstr>
      <vt:lpstr>         Мать А.С. Пушкина </vt:lpstr>
      <vt:lpstr>           Сестра поэта</vt:lpstr>
      <vt:lpstr>                  Брат поэта</vt:lpstr>
      <vt:lpstr>              Прадед поэта</vt:lpstr>
      <vt:lpstr>            Имение Захарово</vt:lpstr>
      <vt:lpstr>                   Няня поэта</vt:lpstr>
      <vt:lpstr>   Дом Арины Родионовны</vt:lpstr>
      <vt:lpstr>         Воспитание поэта</vt:lpstr>
      <vt:lpstr>          Первые пробы пера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«Детство А.С.Пушкина»</dc:title>
  <dc:creator>Аверины</dc:creator>
  <cp:lastModifiedBy>Пользователь Windows</cp:lastModifiedBy>
  <cp:revision>11</cp:revision>
  <dcterms:created xsi:type="dcterms:W3CDTF">2015-10-26T15:07:06Z</dcterms:created>
  <dcterms:modified xsi:type="dcterms:W3CDTF">2017-09-21T19:03:20Z</dcterms:modified>
</cp:coreProperties>
</file>